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notesMasterIdLst>
    <p:notesMasterId r:id="rId3"/>
  </p:notes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" userDrawn="1">
          <p15:clr>
            <a:srgbClr val="F26B43"/>
          </p15:clr>
        </p15:guide>
        <p15:guide id="2" pos="535" userDrawn="1">
          <p15:clr>
            <a:srgbClr val="F26B43"/>
          </p15:clr>
        </p15:guide>
        <p15:guide id="3" pos="5751" userDrawn="1">
          <p15:clr>
            <a:srgbClr val="F26B43"/>
          </p15:clr>
        </p15:guide>
        <p15:guide id="4" orient="horz" pos="3974" userDrawn="1">
          <p15:clr>
            <a:srgbClr val="F26B43"/>
          </p15:clr>
        </p15:guide>
        <p15:guide id="5" orient="horz" pos="2840" userDrawn="1">
          <p15:clr>
            <a:srgbClr val="F26B43"/>
          </p15:clr>
        </p15:guide>
        <p15:guide id="6" orient="horz" pos="3067" userDrawn="1">
          <p15:clr>
            <a:srgbClr val="F26B43"/>
          </p15:clr>
        </p15:guide>
        <p15:guide id="7" pos="2122" userDrawn="1">
          <p15:clr>
            <a:srgbClr val="F26B43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023" autoAdjust="0"/>
    <p:restoredTop sz="94660"/>
  </p:normalViewPr>
  <p:slideViewPr>
    <p:cSldViewPr>
      <p:cViewPr>
        <p:scale>
          <a:sx n="90" d="100"/>
          <a:sy n="90" d="100"/>
        </p:scale>
        <p:origin x="1550" y="53"/>
      </p:cViewPr>
      <p:guideLst>
        <p:guide orient="horz" pos="255"/>
        <p:guide pos="535"/>
        <p:guide pos="5751"/>
        <p:guide orient="horz" pos="3974"/>
        <p:guide orient="horz" pos="2840"/>
        <p:guide orient="horz" pos="3067"/>
        <p:guide pos="21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36B8D-2C4C-4844-9A1B-B050DD76606D}" type="datetimeFigureOut">
              <a:rPr lang="fr-FR" smtClean="0"/>
              <a:t>13/01/2017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9B5461-E1ED-4EA4-A399-842D28AA906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1020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906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1803405"/>
            <a:ext cx="7924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632201"/>
            <a:ext cx="7924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26518" y="4323846"/>
            <a:ext cx="2488881" cy="365125"/>
          </a:xfrm>
        </p:spPr>
        <p:txBody>
          <a:bodyPr/>
          <a:lstStyle/>
          <a:p>
            <a:fld id="{0F2B8EE2-F6A7-4755-BD87-F4C7B43E6448}" type="datetimeFigureOut">
              <a:rPr lang="fr-FR" smtClean="0"/>
              <a:t>13/01/2017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90600" y="4323847"/>
            <a:ext cx="5287328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62725" y="1430868"/>
            <a:ext cx="2352675" cy="365125"/>
          </a:xfrm>
        </p:spPr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4578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885" y="4697362"/>
            <a:ext cx="8619522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3884" y="977035"/>
            <a:ext cx="8612782" cy="3406972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890" y="5516716"/>
            <a:ext cx="8618220" cy="746924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B8EE2-F6A7-4755-BD87-F4C7B43E6448}" type="datetimeFigureOut">
              <a:rPr lang="fr-FR" smtClean="0"/>
              <a:t>13/01/2017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57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906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890" y="753534"/>
            <a:ext cx="861822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2950" y="3649134"/>
            <a:ext cx="8420100" cy="1330852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25690" y="381002"/>
            <a:ext cx="2365058" cy="365125"/>
          </a:xfrm>
        </p:spPr>
        <p:txBody>
          <a:bodyPr/>
          <a:lstStyle>
            <a:lvl1pPr algn="r">
              <a:defRPr/>
            </a:lvl1pPr>
          </a:lstStyle>
          <a:p>
            <a:fld id="{0F2B8EE2-F6A7-4755-BD87-F4C7B43E6448}" type="datetimeFigureOut">
              <a:rPr lang="fr-FR" smtClean="0"/>
              <a:t>13/01/2017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43890" y="381002"/>
            <a:ext cx="5233211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9338" y="381002"/>
            <a:ext cx="722772" cy="365125"/>
          </a:xfrm>
        </p:spPr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15961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906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380" y="753534"/>
            <a:ext cx="8248121" cy="2756234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059391" y="3509768"/>
            <a:ext cx="7794098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2950" y="4174598"/>
            <a:ext cx="8426981" cy="821265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25690" y="381002"/>
            <a:ext cx="2365058" cy="365125"/>
          </a:xfrm>
        </p:spPr>
        <p:txBody>
          <a:bodyPr/>
          <a:lstStyle>
            <a:lvl1pPr algn="r">
              <a:defRPr/>
            </a:lvl1pPr>
          </a:lstStyle>
          <a:p>
            <a:fld id="{0F2B8EE2-F6A7-4755-BD87-F4C7B43E6448}" type="datetimeFigureOut">
              <a:rPr lang="fr-FR" smtClean="0"/>
              <a:t>13/01/2017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43890" y="379439"/>
            <a:ext cx="5233211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9338" y="381002"/>
            <a:ext cx="722772" cy="365125"/>
          </a:xfrm>
        </p:spPr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  <p:sp>
        <p:nvSpPr>
          <p:cNvPr id="13" name="TextBox 12"/>
          <p:cNvSpPr txBox="1"/>
          <p:nvPr/>
        </p:nvSpPr>
        <p:spPr>
          <a:xfrm>
            <a:off x="250746" y="807720"/>
            <a:ext cx="4953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825627" y="3021330"/>
            <a:ext cx="4953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436420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906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1124703"/>
            <a:ext cx="8422681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2941" y="3648317"/>
            <a:ext cx="8421409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25690" y="378885"/>
            <a:ext cx="2365058" cy="365125"/>
          </a:xfrm>
        </p:spPr>
        <p:txBody>
          <a:bodyPr/>
          <a:lstStyle>
            <a:lvl1pPr algn="r">
              <a:defRPr/>
            </a:lvl1pPr>
          </a:lstStyle>
          <a:p>
            <a:fld id="{0F2B8EE2-F6A7-4755-BD87-F4C7B43E6448}" type="datetimeFigureOut">
              <a:rPr lang="fr-FR" smtClean="0"/>
              <a:t>13/01/2017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43890" y="378885"/>
            <a:ext cx="5233211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9338" y="381002"/>
            <a:ext cx="722772" cy="365125"/>
          </a:xfrm>
        </p:spPr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67873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352677" y="762001"/>
            <a:ext cx="6909434" cy="130386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43891" y="2202080"/>
            <a:ext cx="2773680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43890" y="2904565"/>
            <a:ext cx="277368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77423" y="2201333"/>
            <a:ext cx="277368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575846" y="2904068"/>
            <a:ext cx="2773680" cy="335957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488429" y="2192866"/>
            <a:ext cx="277368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6488430" y="2904565"/>
            <a:ext cx="277368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B8EE2-F6A7-4755-BD87-F4C7B43E6448}" type="datetimeFigureOut">
              <a:rPr lang="fr-FR" smtClean="0"/>
              <a:t>13/01/2017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52507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352677" y="762000"/>
            <a:ext cx="6913816" cy="12954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43890" y="4113341"/>
            <a:ext cx="277368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43890" y="2331720"/>
            <a:ext cx="2773680" cy="15073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43890" y="4796104"/>
            <a:ext cx="277368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66196" y="4113341"/>
            <a:ext cx="277368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66195" y="2331720"/>
            <a:ext cx="2773680" cy="1509862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565096" y="4796103"/>
            <a:ext cx="277368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492812" y="4113341"/>
            <a:ext cx="277368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492811" y="2331722"/>
            <a:ext cx="2773680" cy="1508919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6492711" y="4796101"/>
            <a:ext cx="277368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B8EE2-F6A7-4755-BD87-F4C7B43E6448}" type="datetimeFigureOut">
              <a:rPr lang="fr-FR" smtClean="0"/>
              <a:t>13/01/2017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22492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3890" y="2194560"/>
            <a:ext cx="8618220" cy="4069080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B8EE2-F6A7-4755-BD87-F4C7B43E6448}" type="datetimeFigureOut">
              <a:rPr lang="fr-FR" smtClean="0"/>
              <a:t>13/01/2017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43449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906000" cy="1862138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90472" y="747184"/>
            <a:ext cx="1671638" cy="424867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3890" y="746126"/>
            <a:ext cx="6801205" cy="4249732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25690" y="381002"/>
            <a:ext cx="2365058" cy="365125"/>
          </a:xfrm>
        </p:spPr>
        <p:txBody>
          <a:bodyPr/>
          <a:lstStyle>
            <a:lvl1pPr algn="r">
              <a:defRPr/>
            </a:lvl1pPr>
          </a:lstStyle>
          <a:p>
            <a:fld id="{0F2B8EE2-F6A7-4755-BD87-F4C7B43E6448}" type="datetimeFigureOut">
              <a:rPr lang="fr-FR" smtClean="0"/>
              <a:t>13/01/2017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43890" y="381002"/>
            <a:ext cx="5233211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9338" y="381002"/>
            <a:ext cx="722772" cy="365125"/>
          </a:xfrm>
        </p:spPr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173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B8EE2-F6A7-4755-BD87-F4C7B43E6448}" type="datetimeFigureOut">
              <a:rPr lang="fr-FR" smtClean="0"/>
              <a:t>13/01/2017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68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906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890" y="753535"/>
            <a:ext cx="8618220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3891" y="3641726"/>
            <a:ext cx="8618221" cy="1354134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25690" y="381002"/>
            <a:ext cx="2365058" cy="365125"/>
          </a:xfrm>
        </p:spPr>
        <p:txBody>
          <a:bodyPr/>
          <a:lstStyle>
            <a:lvl1pPr algn="r">
              <a:defRPr/>
            </a:lvl1pPr>
          </a:lstStyle>
          <a:p>
            <a:fld id="{0F2B8EE2-F6A7-4755-BD87-F4C7B43E6448}" type="datetimeFigureOut">
              <a:rPr lang="fr-FR" smtClean="0"/>
              <a:t>13/01/2017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43890" y="381002"/>
            <a:ext cx="5233211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9339" y="381002"/>
            <a:ext cx="722771" cy="365125"/>
          </a:xfrm>
        </p:spPr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6584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3890" y="2194560"/>
            <a:ext cx="4236461" cy="406908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8941" y="2194560"/>
            <a:ext cx="4233168" cy="406908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B8EE2-F6A7-4755-BD87-F4C7B43E6448}" type="datetimeFigureOut">
              <a:rPr lang="fr-FR" smtClean="0"/>
              <a:t>13/01/2017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3414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2675" y="762000"/>
            <a:ext cx="6909435" cy="12954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9719" y="2183802"/>
            <a:ext cx="399063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3889" y="3132668"/>
            <a:ext cx="4236461" cy="3130973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74770" y="2183802"/>
            <a:ext cx="3987339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8940" y="3132668"/>
            <a:ext cx="4233169" cy="3130973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B8EE2-F6A7-4755-BD87-F4C7B43E6448}" type="datetimeFigureOut">
              <a:rPr lang="fr-FR" smtClean="0"/>
              <a:t>13/01/2017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305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B8EE2-F6A7-4755-BD87-F4C7B43E6448}" type="datetimeFigureOut">
              <a:rPr lang="fr-FR" smtClean="0"/>
              <a:t>13/01/2017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7961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B8EE2-F6A7-4755-BD87-F4C7B43E6448}" type="datetimeFigureOut">
              <a:rPr lang="fr-FR" smtClean="0"/>
              <a:t>13/01/2017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219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890" y="1524000"/>
            <a:ext cx="3343275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0050" y="746760"/>
            <a:ext cx="5052060" cy="5516880"/>
          </a:xfrm>
        </p:spPr>
        <p:txBody>
          <a:bodyPr anchor="ctr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890" y="3124200"/>
            <a:ext cx="3343275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B8EE2-F6A7-4755-BD87-F4C7B43E6448}" type="datetimeFigureOut">
              <a:rPr lang="fr-FR" smtClean="0"/>
              <a:t>13/01/2017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3092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890" y="1524000"/>
            <a:ext cx="4415374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83984" y="751242"/>
            <a:ext cx="3980420" cy="551239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890" y="3124200"/>
            <a:ext cx="4415374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B8EE2-F6A7-4755-BD87-F4C7B43E6448}" type="datetimeFigureOut">
              <a:rPr lang="fr-FR" smtClean="0"/>
              <a:t>13/01/2017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7660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10810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52675" y="764373"/>
            <a:ext cx="6909435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3890" y="2194560"/>
            <a:ext cx="8618220" cy="4069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46582" y="6356352"/>
            <a:ext cx="23155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B8EE2-F6A7-4755-BD87-F4C7B43E6448}" type="datetimeFigureOut">
              <a:rPr lang="fr-FR" smtClean="0"/>
              <a:t>13/01/2017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3890" y="6355847"/>
            <a:ext cx="6154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937" y="381002"/>
            <a:ext cx="21421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06530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avec coins rognés en diagonale 1"/>
          <p:cNvSpPr/>
          <p:nvPr/>
        </p:nvSpPr>
        <p:spPr>
          <a:xfrm>
            <a:off x="849313" y="404813"/>
            <a:ext cx="8280400" cy="4103687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Rectangle avec coins rognés en diagonale 2"/>
          <p:cNvSpPr/>
          <p:nvPr/>
        </p:nvSpPr>
        <p:spPr>
          <a:xfrm>
            <a:off x="849313" y="4868863"/>
            <a:ext cx="8280400" cy="143986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7030A0"/>
                </a:solidFill>
              </a:rPr>
              <a:t>Création Tourisme Vacances</a:t>
            </a:r>
          </a:p>
          <a:p>
            <a:pPr algn="ctr"/>
            <a:endParaRPr lang="fr-FR" sz="1400" dirty="0"/>
          </a:p>
          <a:p>
            <a:pPr algn="ctr"/>
            <a:r>
              <a:rPr lang="fr-FR" sz="1400" dirty="0"/>
              <a:t>158 Avenue de Provence</a:t>
            </a:r>
          </a:p>
          <a:p>
            <a:pPr algn="ctr"/>
            <a:r>
              <a:rPr lang="fr-FR" sz="1400" dirty="0"/>
              <a:t>BP 38 – 8300 Toulon</a:t>
            </a:r>
          </a:p>
          <a:p>
            <a:pPr algn="ctr"/>
            <a:r>
              <a:rPr lang="fr-FR" sz="1400" dirty="0"/>
              <a:t>contact@ctv.com</a:t>
            </a:r>
          </a:p>
        </p:txBody>
      </p:sp>
      <p:sp>
        <p:nvSpPr>
          <p:cNvPr id="12" name="Lune 11"/>
          <p:cNvSpPr/>
          <p:nvPr/>
        </p:nvSpPr>
        <p:spPr>
          <a:xfrm rot="5400000">
            <a:off x="4809270" y="1340805"/>
            <a:ext cx="360486" cy="8280400"/>
          </a:xfrm>
          <a:prstGeom prst="moon">
            <a:avLst/>
          </a:prstGeom>
          <a:solidFill>
            <a:srgbClr val="FFC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Lune 12"/>
          <p:cNvSpPr/>
          <p:nvPr/>
        </p:nvSpPr>
        <p:spPr>
          <a:xfrm rot="5400000">
            <a:off x="4809270" y="-2907221"/>
            <a:ext cx="360486" cy="8280400"/>
          </a:xfrm>
          <a:prstGeom prst="moon">
            <a:avLst/>
          </a:prstGeom>
          <a:solidFill>
            <a:srgbClr val="FFC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7" y="260648"/>
            <a:ext cx="2088233" cy="2511522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3296816" y="641722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7030A0"/>
                </a:solidFill>
              </a:rPr>
              <a:t>Votre facture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920552" y="2420888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>
                <a:solidFill>
                  <a:srgbClr val="7030A0"/>
                </a:solidFill>
              </a:rPr>
              <a:t>Toulon le, </a:t>
            </a:r>
            <a:fld id="{8B980CFA-C6CF-43F2-B494-39A3BB3A2D43}" type="datetime1">
              <a:rPr lang="fr-FR" sz="1400" b="1" smtClean="0">
                <a:solidFill>
                  <a:srgbClr val="7030A0"/>
                </a:solidFill>
              </a:rPr>
              <a:t>13/01/2017</a:t>
            </a:fld>
            <a:endParaRPr lang="fr-FR" sz="1400" b="1" dirty="0">
              <a:solidFill>
                <a:srgbClr val="7030A0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920552" y="2845191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>
                <a:solidFill>
                  <a:srgbClr val="7030A0"/>
                </a:solidFill>
              </a:rPr>
              <a:t>Numéro Facture : </a:t>
            </a:r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008034"/>
              </p:ext>
            </p:extLst>
          </p:nvPr>
        </p:nvGraphicFramePr>
        <p:xfrm>
          <a:off x="2937545" y="1595472"/>
          <a:ext cx="6105600" cy="285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6400">
                  <a:extLst>
                    <a:ext uri="{9D8B030D-6E8A-4147-A177-3AD203B41FA5}">
                      <a16:colId xmlns:a16="http://schemas.microsoft.com/office/drawing/2014/main" val="3988590061"/>
                    </a:ext>
                  </a:extLst>
                </a:gridCol>
                <a:gridCol w="3326400">
                  <a:extLst>
                    <a:ext uri="{9D8B030D-6E8A-4147-A177-3AD203B41FA5}">
                      <a16:colId xmlns:a16="http://schemas.microsoft.com/office/drawing/2014/main" val="3164663957"/>
                    </a:ext>
                  </a:extLst>
                </a:gridCol>
                <a:gridCol w="806400">
                  <a:extLst>
                    <a:ext uri="{9D8B030D-6E8A-4147-A177-3AD203B41FA5}">
                      <a16:colId xmlns:a16="http://schemas.microsoft.com/office/drawing/2014/main" val="1232217996"/>
                    </a:ext>
                  </a:extLst>
                </a:gridCol>
                <a:gridCol w="1166400">
                  <a:extLst>
                    <a:ext uri="{9D8B030D-6E8A-4147-A177-3AD203B41FA5}">
                      <a16:colId xmlns:a16="http://schemas.microsoft.com/office/drawing/2014/main" val="766152221"/>
                    </a:ext>
                  </a:extLst>
                </a:gridCol>
              </a:tblGrid>
              <a:tr h="442800">
                <a:tc>
                  <a:txBody>
                    <a:bodyPr/>
                    <a:lstStyle/>
                    <a:p>
                      <a:pPr algn="ctr"/>
                      <a:r>
                        <a:rPr lang="fr-FR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Réf</a:t>
                      </a:r>
                      <a:endParaRPr lang="fr-FR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Désignation</a:t>
                      </a:r>
                      <a:endParaRPr lang="fr-FR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dirty="0"/>
                        <a:t>Qté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dirty="0"/>
                        <a:t>PUHT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0575"/>
                  </a:ext>
                </a:extLst>
              </a:tr>
              <a:tr h="1954800"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</a:rPr>
                        <a:t>Vst83</a:t>
                      </a:r>
                    </a:p>
                    <a:p>
                      <a:r>
                        <a:rPr lang="fr-FR" sz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</a:rPr>
                        <a:t>Dh805</a:t>
                      </a:r>
                    </a:p>
                    <a:p>
                      <a:r>
                        <a:rPr lang="fr-FR" sz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</a:rPr>
                        <a:t>Lhzx1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</a:rPr>
                        <a:t>Escapade Calanques et restauration</a:t>
                      </a:r>
                    </a:p>
                    <a:p>
                      <a:r>
                        <a:rPr lang="fr-FR" sz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</a:rPr>
                        <a:t>Nuitées Relais &amp; Château</a:t>
                      </a:r>
                    </a:p>
                    <a:p>
                      <a:r>
                        <a:rPr lang="fr-FR" sz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</a:rPr>
                        <a:t>Location véhicule</a:t>
                      </a:r>
                      <a:r>
                        <a:rPr lang="fr-FR" sz="1200" baseline="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</a:rPr>
                        <a:t> Séjour</a:t>
                      </a:r>
                      <a:endParaRPr lang="fr-FR" sz="1200" dirty="0">
                        <a:solidFill>
                          <a:schemeClr val="bg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</a:rPr>
                        <a:t>2</a:t>
                      </a:r>
                    </a:p>
                    <a:p>
                      <a:pPr algn="r"/>
                      <a:r>
                        <a:rPr lang="fr-FR" sz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</a:rPr>
                        <a:t>2</a:t>
                      </a:r>
                    </a:p>
                    <a:p>
                      <a:pPr algn="r"/>
                      <a:r>
                        <a:rPr lang="fr-FR" sz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</a:rPr>
                        <a:t>225</a:t>
                      </a:r>
                    </a:p>
                    <a:p>
                      <a:pPr algn="r"/>
                      <a:r>
                        <a:rPr lang="fr-FR" sz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</a:rPr>
                        <a:t>320</a:t>
                      </a:r>
                    </a:p>
                    <a:p>
                      <a:pPr algn="r"/>
                      <a:r>
                        <a:rPr lang="fr-FR" sz="1200" dirty="0">
                          <a:solidFill>
                            <a:schemeClr val="bg1">
                              <a:lumMod val="75000"/>
                              <a:lumOff val="25000"/>
                            </a:schemeClr>
                          </a:solidFill>
                        </a:rPr>
                        <a:t>98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6848807"/>
                  </a:ext>
                </a:extLst>
              </a:tr>
              <a:tr h="442800">
                <a:tc gridSpan="3"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</a:rPr>
                        <a:t>Règlement sous 30 jours, sous peine de pénalités.</a:t>
                      </a:r>
                      <a:br>
                        <a:rPr lang="fr-FR" sz="1200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</a:rPr>
                      </a:br>
                      <a:r>
                        <a:rPr lang="fr-FR" sz="1200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</a:rPr>
                        <a:t>TVA en vigueur : 20 %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771,60 €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1317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7972359"/>
      </p:ext>
    </p:extLst>
  </p:cSld>
  <p:clrMapOvr>
    <a:masterClrMapping/>
  </p:clrMapOvr>
</p:sld>
</file>

<file path=ppt/theme/theme1.xml><?xml version="1.0" encoding="utf-8"?>
<a:theme xmlns:a="http://schemas.openxmlformats.org/drawingml/2006/main" name="Traînée de condensation">
  <a:themeElements>
    <a:clrScheme name="Traînée de condensation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01D17D"/>
      </a:accent1>
      <a:accent2>
        <a:srgbClr val="84C72A"/>
      </a:accent2>
      <a:accent3>
        <a:srgbClr val="E1D126"/>
      </a:accent3>
      <a:accent4>
        <a:srgbClr val="E29932"/>
      </a:accent4>
      <a:accent5>
        <a:srgbClr val="E56526"/>
      </a:accent5>
      <a:accent6>
        <a:srgbClr val="D63731"/>
      </a:accent6>
      <a:hlink>
        <a:srgbClr val="35FA7F"/>
      </a:hlink>
      <a:folHlink>
        <a:srgbClr val="BAFC85"/>
      </a:folHlink>
    </a:clrScheme>
    <a:fontScheme name="Traînée de condensation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aînée de condensation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eations-commerciales.pptx" id="{80A6E763-EA03-47B8-9E00-B7D59D7A176A}" vid="{9537E222-9220-445A-BEC7-CC564BC8119C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brochure-commerciale</Template>
  <TotalTime>192</TotalTime>
  <Words>58</Words>
  <Application>Microsoft Office PowerPoint</Application>
  <PresentationFormat>Format A4 (210 x 297 mm)</PresentationFormat>
  <Paragraphs>26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Century Gothic</vt:lpstr>
      <vt:lpstr>Traînée de condensation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Steph R</dc:creator>
  <cp:lastModifiedBy>Steph R</cp:lastModifiedBy>
  <cp:revision>19</cp:revision>
  <dcterms:created xsi:type="dcterms:W3CDTF">2017-01-12T18:47:39Z</dcterms:created>
  <dcterms:modified xsi:type="dcterms:W3CDTF">2017-01-13T10:07:13Z</dcterms:modified>
</cp:coreProperties>
</file>