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</p:sldMasterIdLst>
  <p:sldIdLst>
    <p:sldId id="256" r:id="rId2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5" userDrawn="1">
          <p15:clr>
            <a:srgbClr val="F26B43"/>
          </p15:clr>
        </p15:guide>
        <p15:guide id="2" pos="535" userDrawn="1">
          <p15:clr>
            <a:srgbClr val="F26B43"/>
          </p15:clr>
        </p15:guide>
        <p15:guide id="3" pos="5751" userDrawn="1">
          <p15:clr>
            <a:srgbClr val="F26B43"/>
          </p15:clr>
        </p15:guide>
        <p15:guide id="4" orient="horz" pos="3974" userDrawn="1">
          <p15:clr>
            <a:srgbClr val="F26B43"/>
          </p15:clr>
        </p15:guide>
        <p15:guide id="5" orient="horz" pos="2840" userDrawn="1">
          <p15:clr>
            <a:srgbClr val="F26B43"/>
          </p15:clr>
        </p15:guide>
        <p15:guide id="6" orient="horz" pos="3067" userDrawn="1">
          <p15:clr>
            <a:srgbClr val="F26B43"/>
          </p15:clr>
        </p15:guide>
        <p15:guide id="7" pos="2122" userDrawn="1">
          <p15:clr>
            <a:srgbClr val="F26B43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5974" autoAdjust="0"/>
    <p:restoredTop sz="94660"/>
  </p:normalViewPr>
  <p:slideViewPr>
    <p:cSldViewPr>
      <p:cViewPr>
        <p:scale>
          <a:sx n="90" d="100"/>
          <a:sy n="90" d="100"/>
        </p:scale>
        <p:origin x="1622" y="-67"/>
      </p:cViewPr>
      <p:guideLst>
        <p:guide orient="horz" pos="255"/>
        <p:guide pos="535"/>
        <p:guide pos="5751"/>
        <p:guide orient="horz" pos="3974"/>
        <p:guide orient="horz" pos="2840"/>
        <p:guide orient="horz" pos="3067"/>
        <p:guide pos="212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1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95862"/>
            <a:ext cx="9906000" cy="18621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0600" y="1803405"/>
            <a:ext cx="7924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3632201"/>
            <a:ext cx="7924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26518" y="4323846"/>
            <a:ext cx="2488881" cy="365125"/>
          </a:xfrm>
        </p:spPr>
        <p:txBody>
          <a:bodyPr/>
          <a:lstStyle/>
          <a:p>
            <a:fld id="{0F2B8EE2-F6A7-4755-BD87-F4C7B43E6448}" type="datetimeFigureOut">
              <a:rPr lang="fr-FR" smtClean="0"/>
              <a:t>12/01/2017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90600" y="4323847"/>
            <a:ext cx="5287328" cy="365125"/>
          </a:xfrm>
        </p:spPr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62725" y="1430868"/>
            <a:ext cx="2352675" cy="365125"/>
          </a:xfrm>
        </p:spPr>
        <p:txBody>
          <a:bodyPr/>
          <a:lstStyle/>
          <a:p>
            <a:fld id="{69FC99A5-1377-402A-9551-D40004F221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945780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panoramiqu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3885" y="4697362"/>
            <a:ext cx="8619522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43884" y="977035"/>
            <a:ext cx="8612782" cy="3406972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3890" y="5516716"/>
            <a:ext cx="8618220" cy="746924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B8EE2-F6A7-4755-BD87-F4C7B43E6448}" type="datetimeFigureOut">
              <a:rPr lang="fr-FR" smtClean="0"/>
              <a:t>12/01/2017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C99A5-1377-402A-9551-D40004F221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2578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re et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1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95862"/>
            <a:ext cx="9906000" cy="18621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3890" y="753534"/>
            <a:ext cx="861822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2950" y="3649134"/>
            <a:ext cx="8420100" cy="1330852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25690" y="381002"/>
            <a:ext cx="2365058" cy="365125"/>
          </a:xfrm>
        </p:spPr>
        <p:txBody>
          <a:bodyPr/>
          <a:lstStyle>
            <a:lvl1pPr algn="r">
              <a:defRPr/>
            </a:lvl1pPr>
          </a:lstStyle>
          <a:p>
            <a:fld id="{0F2B8EE2-F6A7-4755-BD87-F4C7B43E6448}" type="datetimeFigureOut">
              <a:rPr lang="fr-FR" smtClean="0"/>
              <a:t>12/01/2017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43890" y="381002"/>
            <a:ext cx="5233211" cy="365125"/>
          </a:xfrm>
        </p:spPr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539338" y="381002"/>
            <a:ext cx="722772" cy="365125"/>
          </a:xfrm>
        </p:spPr>
        <p:txBody>
          <a:bodyPr/>
          <a:lstStyle/>
          <a:p>
            <a:fld id="{69FC99A5-1377-402A-9551-D40004F221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115961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itation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C1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95862"/>
            <a:ext cx="9906000" cy="18621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2380" y="753534"/>
            <a:ext cx="8248121" cy="2756234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059391" y="3509768"/>
            <a:ext cx="7794098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2950" y="4174598"/>
            <a:ext cx="8426981" cy="821265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25690" y="381002"/>
            <a:ext cx="2365058" cy="365125"/>
          </a:xfrm>
        </p:spPr>
        <p:txBody>
          <a:bodyPr/>
          <a:lstStyle>
            <a:lvl1pPr algn="r">
              <a:defRPr/>
            </a:lvl1pPr>
          </a:lstStyle>
          <a:p>
            <a:fld id="{0F2B8EE2-F6A7-4755-BD87-F4C7B43E6448}" type="datetimeFigureOut">
              <a:rPr lang="fr-FR" smtClean="0"/>
              <a:t>12/01/2017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43890" y="379439"/>
            <a:ext cx="5233211" cy="365125"/>
          </a:xfrm>
        </p:spPr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539338" y="381002"/>
            <a:ext cx="722772" cy="365125"/>
          </a:xfrm>
        </p:spPr>
        <p:txBody>
          <a:bodyPr/>
          <a:lstStyle/>
          <a:p>
            <a:fld id="{69FC99A5-1377-402A-9551-D40004F221A2}" type="slidenum">
              <a:rPr lang="fr-FR" smtClean="0"/>
              <a:t>‹N°›</a:t>
            </a:fld>
            <a:endParaRPr lang="fr-FR"/>
          </a:p>
        </p:txBody>
      </p:sp>
      <p:sp>
        <p:nvSpPr>
          <p:cNvPr id="13" name="TextBox 12"/>
          <p:cNvSpPr txBox="1"/>
          <p:nvPr/>
        </p:nvSpPr>
        <p:spPr>
          <a:xfrm>
            <a:off x="250746" y="807720"/>
            <a:ext cx="4953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825627" y="3021330"/>
            <a:ext cx="4953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436420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arte n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1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95862"/>
            <a:ext cx="9906000" cy="18621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2950" y="1124703"/>
            <a:ext cx="8422681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2941" y="3648317"/>
            <a:ext cx="8421409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25690" y="378885"/>
            <a:ext cx="2365058" cy="365125"/>
          </a:xfrm>
        </p:spPr>
        <p:txBody>
          <a:bodyPr/>
          <a:lstStyle>
            <a:lvl1pPr algn="r">
              <a:defRPr/>
            </a:lvl1pPr>
          </a:lstStyle>
          <a:p>
            <a:fld id="{0F2B8EE2-F6A7-4755-BD87-F4C7B43E6448}" type="datetimeFigureOut">
              <a:rPr lang="fr-FR" smtClean="0"/>
              <a:t>12/01/2017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43890" y="378885"/>
            <a:ext cx="5233211" cy="365125"/>
          </a:xfrm>
        </p:spPr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539338" y="381002"/>
            <a:ext cx="722772" cy="365125"/>
          </a:xfrm>
        </p:spPr>
        <p:txBody>
          <a:bodyPr/>
          <a:lstStyle/>
          <a:p>
            <a:fld id="{69FC99A5-1377-402A-9551-D40004F221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367873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 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352677" y="762001"/>
            <a:ext cx="6909434" cy="1303867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43891" y="2202080"/>
            <a:ext cx="2773680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43890" y="2904565"/>
            <a:ext cx="2773680" cy="335907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577423" y="2201333"/>
            <a:ext cx="2773680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575846" y="2904068"/>
            <a:ext cx="2773680" cy="335957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488429" y="2192866"/>
            <a:ext cx="2773680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6488430" y="2904565"/>
            <a:ext cx="2773680" cy="335907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B8EE2-F6A7-4755-BD87-F4C7B43E6448}" type="datetimeFigureOut">
              <a:rPr lang="fr-FR" smtClean="0"/>
              <a:t>12/01/2017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C99A5-1377-402A-9551-D40004F221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252507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 colonnes d’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352677" y="762000"/>
            <a:ext cx="6913816" cy="1295400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43890" y="4113341"/>
            <a:ext cx="2773680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43890" y="2331720"/>
            <a:ext cx="2773680" cy="15073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43890" y="4796104"/>
            <a:ext cx="2773680" cy="1467537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566196" y="4113341"/>
            <a:ext cx="2773680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566195" y="2331720"/>
            <a:ext cx="2773680" cy="1509862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565096" y="4796103"/>
            <a:ext cx="2773680" cy="1467537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492812" y="4113341"/>
            <a:ext cx="2773680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6492811" y="2331722"/>
            <a:ext cx="2773680" cy="1508919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6492711" y="4796101"/>
            <a:ext cx="2773680" cy="1467537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B8EE2-F6A7-4755-BD87-F4C7B43E6448}" type="datetimeFigureOut">
              <a:rPr lang="fr-FR" smtClean="0"/>
              <a:t>12/01/2017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C99A5-1377-402A-9551-D40004F221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822492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43890" y="2194560"/>
            <a:ext cx="8618220" cy="4069080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B8EE2-F6A7-4755-BD87-F4C7B43E6448}" type="datetimeFigureOut">
              <a:rPr lang="fr-FR" smtClean="0"/>
              <a:t>12/01/2017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C99A5-1377-402A-9551-D40004F221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043449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1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95862"/>
            <a:ext cx="9906000" cy="1862138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590472" y="747184"/>
            <a:ext cx="1671638" cy="424867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43890" y="746126"/>
            <a:ext cx="6801205" cy="4249732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25690" y="381002"/>
            <a:ext cx="2365058" cy="365125"/>
          </a:xfrm>
        </p:spPr>
        <p:txBody>
          <a:bodyPr/>
          <a:lstStyle>
            <a:lvl1pPr algn="r">
              <a:defRPr/>
            </a:lvl1pPr>
          </a:lstStyle>
          <a:p>
            <a:fld id="{0F2B8EE2-F6A7-4755-BD87-F4C7B43E6448}" type="datetimeFigureOut">
              <a:rPr lang="fr-FR" smtClean="0"/>
              <a:t>12/01/2017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43890" y="381002"/>
            <a:ext cx="5233211" cy="365125"/>
          </a:xfrm>
        </p:spPr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9338" y="381002"/>
            <a:ext cx="722772" cy="365125"/>
          </a:xfrm>
        </p:spPr>
        <p:txBody>
          <a:bodyPr/>
          <a:lstStyle/>
          <a:p>
            <a:fld id="{69FC99A5-1377-402A-9551-D40004F221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17375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B8EE2-F6A7-4755-BD87-F4C7B43E6448}" type="datetimeFigureOut">
              <a:rPr lang="fr-FR" smtClean="0"/>
              <a:t>12/01/2017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C99A5-1377-402A-9551-D40004F221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9680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1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95862"/>
            <a:ext cx="9906000" cy="18621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3890" y="753535"/>
            <a:ext cx="8618220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3891" y="3641726"/>
            <a:ext cx="8618221" cy="1354134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25690" y="381002"/>
            <a:ext cx="2365058" cy="365125"/>
          </a:xfrm>
        </p:spPr>
        <p:txBody>
          <a:bodyPr/>
          <a:lstStyle>
            <a:lvl1pPr algn="r">
              <a:defRPr/>
            </a:lvl1pPr>
          </a:lstStyle>
          <a:p>
            <a:fld id="{0F2B8EE2-F6A7-4755-BD87-F4C7B43E6448}" type="datetimeFigureOut">
              <a:rPr lang="fr-FR" smtClean="0"/>
              <a:t>12/01/2017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43890" y="381002"/>
            <a:ext cx="5233211" cy="365125"/>
          </a:xfrm>
        </p:spPr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9339" y="381002"/>
            <a:ext cx="722771" cy="365125"/>
          </a:xfrm>
        </p:spPr>
        <p:txBody>
          <a:bodyPr/>
          <a:lstStyle/>
          <a:p>
            <a:fld id="{69FC99A5-1377-402A-9551-D40004F221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965842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3890" y="2194560"/>
            <a:ext cx="4236461" cy="406908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28941" y="2194560"/>
            <a:ext cx="4233168" cy="406908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B8EE2-F6A7-4755-BD87-F4C7B43E6448}" type="datetimeFigureOut">
              <a:rPr lang="fr-FR" smtClean="0"/>
              <a:t>12/01/2017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C99A5-1377-402A-9551-D40004F221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934145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52675" y="762000"/>
            <a:ext cx="6909435" cy="1295400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9719" y="2183802"/>
            <a:ext cx="399063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3889" y="3132668"/>
            <a:ext cx="4236461" cy="3130973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74770" y="2183802"/>
            <a:ext cx="3987339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8940" y="3132668"/>
            <a:ext cx="4233169" cy="3130973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B8EE2-F6A7-4755-BD87-F4C7B43E6448}" type="datetimeFigureOut">
              <a:rPr lang="fr-FR" smtClean="0"/>
              <a:t>12/01/2017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C99A5-1377-402A-9551-D40004F221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013053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B8EE2-F6A7-4755-BD87-F4C7B43E6448}" type="datetimeFigureOut">
              <a:rPr lang="fr-FR" smtClean="0"/>
              <a:t>12/01/2017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C99A5-1377-402A-9551-D40004F221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979618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B8EE2-F6A7-4755-BD87-F4C7B43E6448}" type="datetimeFigureOut">
              <a:rPr lang="fr-FR" smtClean="0"/>
              <a:t>12/01/2017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C99A5-1377-402A-9551-D40004F221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2194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3890" y="1524000"/>
            <a:ext cx="3343275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0050" y="746760"/>
            <a:ext cx="5052060" cy="5516880"/>
          </a:xfrm>
        </p:spPr>
        <p:txBody>
          <a:bodyPr anchor="ctr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3890" y="3124200"/>
            <a:ext cx="3343275" cy="313944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B8EE2-F6A7-4755-BD87-F4C7B43E6448}" type="datetimeFigureOut">
              <a:rPr lang="fr-FR" smtClean="0"/>
              <a:t>12/01/2017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C99A5-1377-402A-9551-D40004F221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930921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3890" y="1524000"/>
            <a:ext cx="4415374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83984" y="751242"/>
            <a:ext cx="3980420" cy="5512398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3890" y="3124200"/>
            <a:ext cx="4415374" cy="313944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B8EE2-F6A7-4755-BD87-F4C7B43E6448}" type="datetimeFigureOut">
              <a:rPr lang="fr-FR" smtClean="0"/>
              <a:t>12/01/2017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C99A5-1377-402A-9551-D40004F221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376604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1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10810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52675" y="764373"/>
            <a:ext cx="6909435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3890" y="2194560"/>
            <a:ext cx="8618220" cy="4069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46582" y="6356352"/>
            <a:ext cx="231552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2B8EE2-F6A7-4755-BD87-F4C7B43E6448}" type="datetimeFigureOut">
              <a:rPr lang="fr-FR" smtClean="0"/>
              <a:t>12/01/2017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43890" y="6355847"/>
            <a:ext cx="6154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19937" y="381002"/>
            <a:ext cx="21421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FC99A5-1377-402A-9551-D40004F221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065307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  <p:sldLayoutId id="2147483716" r:id="rId14"/>
    <p:sldLayoutId id="2147483717" r:id="rId15"/>
    <p:sldLayoutId id="2147483718" r:id="rId16"/>
    <p:sldLayoutId id="2147483719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avec coins rognés en diagonale 1"/>
          <p:cNvSpPr/>
          <p:nvPr/>
        </p:nvSpPr>
        <p:spPr>
          <a:xfrm>
            <a:off x="849313" y="404813"/>
            <a:ext cx="8280400" cy="4103687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" name="Rectangle avec coins rognés en diagonale 2"/>
          <p:cNvSpPr/>
          <p:nvPr/>
        </p:nvSpPr>
        <p:spPr>
          <a:xfrm>
            <a:off x="849313" y="4868863"/>
            <a:ext cx="8280400" cy="143986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rgbClr val="7030A0"/>
                </a:solidFill>
              </a:rPr>
              <a:t>Création Tourisme Vacances</a:t>
            </a:r>
          </a:p>
          <a:p>
            <a:pPr algn="ctr"/>
            <a:endParaRPr lang="fr-FR" sz="1400" dirty="0"/>
          </a:p>
          <a:p>
            <a:pPr algn="ctr"/>
            <a:r>
              <a:rPr lang="fr-FR" sz="1400" dirty="0"/>
              <a:t>158 Avenue de Provence</a:t>
            </a:r>
          </a:p>
          <a:p>
            <a:pPr algn="ctr"/>
            <a:r>
              <a:rPr lang="fr-FR" sz="1400" dirty="0"/>
              <a:t>BP 38 – 8300 Toulon</a:t>
            </a:r>
          </a:p>
          <a:p>
            <a:pPr algn="ctr"/>
            <a:r>
              <a:rPr lang="fr-FR" sz="1400" dirty="0"/>
              <a:t>contact@ctv.com</a:t>
            </a:r>
          </a:p>
        </p:txBody>
      </p:sp>
      <p:sp>
        <p:nvSpPr>
          <p:cNvPr id="12" name="Lune 11"/>
          <p:cNvSpPr/>
          <p:nvPr/>
        </p:nvSpPr>
        <p:spPr>
          <a:xfrm rot="5400000">
            <a:off x="4809270" y="1340805"/>
            <a:ext cx="360486" cy="8280400"/>
          </a:xfrm>
          <a:prstGeom prst="moon">
            <a:avLst/>
          </a:prstGeom>
          <a:solidFill>
            <a:srgbClr val="FFC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Lune 12"/>
          <p:cNvSpPr/>
          <p:nvPr/>
        </p:nvSpPr>
        <p:spPr>
          <a:xfrm rot="5400000">
            <a:off x="4809270" y="-2907221"/>
            <a:ext cx="360486" cy="8280400"/>
          </a:xfrm>
          <a:prstGeom prst="moon">
            <a:avLst/>
          </a:prstGeom>
          <a:solidFill>
            <a:srgbClr val="FFC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527" y="260648"/>
            <a:ext cx="2088233" cy="2511522"/>
          </a:xfrm>
          <a:prstGeom prst="rect">
            <a:avLst/>
          </a:prstGeom>
        </p:spPr>
      </p:pic>
      <p:sp>
        <p:nvSpPr>
          <p:cNvPr id="14" name="ZoneTexte 13"/>
          <p:cNvSpPr txBox="1"/>
          <p:nvPr/>
        </p:nvSpPr>
        <p:spPr>
          <a:xfrm>
            <a:off x="1928664" y="641722"/>
            <a:ext cx="57606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>
                <a:solidFill>
                  <a:srgbClr val="7030A0"/>
                </a:solidFill>
              </a:rPr>
              <a:t>Titre de la brochure</a:t>
            </a:r>
          </a:p>
        </p:txBody>
      </p:sp>
    </p:spTree>
    <p:extLst>
      <p:ext uri="{BB962C8B-B14F-4D97-AF65-F5344CB8AC3E}">
        <p14:creationId xmlns:p14="http://schemas.microsoft.com/office/powerpoint/2010/main" val="967972359"/>
      </p:ext>
    </p:extLst>
  </p:cSld>
  <p:clrMapOvr>
    <a:masterClrMapping/>
  </p:clrMapOvr>
</p:sld>
</file>

<file path=ppt/theme/theme1.xml><?xml version="1.0" encoding="utf-8"?>
<a:theme xmlns:a="http://schemas.openxmlformats.org/drawingml/2006/main" name="Traînée de condensation">
  <a:themeElements>
    <a:clrScheme name="Traînée de condensation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01D17D"/>
      </a:accent1>
      <a:accent2>
        <a:srgbClr val="84C72A"/>
      </a:accent2>
      <a:accent3>
        <a:srgbClr val="E1D126"/>
      </a:accent3>
      <a:accent4>
        <a:srgbClr val="E29932"/>
      </a:accent4>
      <a:accent5>
        <a:srgbClr val="E56526"/>
      </a:accent5>
      <a:accent6>
        <a:srgbClr val="D63731"/>
      </a:accent6>
      <a:hlink>
        <a:srgbClr val="35FA7F"/>
      </a:hlink>
      <a:folHlink>
        <a:srgbClr val="BAFC85"/>
      </a:folHlink>
    </a:clrScheme>
    <a:fontScheme name="Traînée de condensation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raînée de condensation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2B2A868B-6BC2-4B3E-98B9-1258F41035D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TM04033937[[fn=Traînée de condensation]]</Template>
  <TotalTime>307</TotalTime>
  <Words>17</Words>
  <Application>Microsoft Office PowerPoint</Application>
  <PresentationFormat>Format A4 (210 x 297 mm)</PresentationFormat>
  <Paragraphs>6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4" baseType="lpstr">
      <vt:lpstr>Arial</vt:lpstr>
      <vt:lpstr>Century Gothic</vt:lpstr>
      <vt:lpstr>Traînée de condensation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Steph R</dc:creator>
  <cp:lastModifiedBy>Steph R</cp:lastModifiedBy>
  <cp:revision>22</cp:revision>
  <dcterms:created xsi:type="dcterms:W3CDTF">2017-01-12T10:27:05Z</dcterms:created>
  <dcterms:modified xsi:type="dcterms:W3CDTF">2017-01-12T18:08:44Z</dcterms:modified>
</cp:coreProperties>
</file>