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orient="horz" pos="436" userDrawn="1">
          <p15:clr>
            <a:srgbClr val="A4A3A4"/>
          </p15:clr>
        </p15:guide>
        <p15:guide id="5" pos="7680" userDrawn="1">
          <p15:clr>
            <a:srgbClr val="A4A3A4"/>
          </p15:clr>
        </p15:guide>
        <p15:guide id="6" pos="7197" userDrawn="1">
          <p15:clr>
            <a:srgbClr val="A4A3A4"/>
          </p15:clr>
        </p15:guide>
        <p15:guide id="7" orient="horz" pos="4320" userDrawn="1">
          <p15:clr>
            <a:srgbClr val="A4A3A4"/>
          </p15:clr>
        </p15:guide>
        <p15:guide id="8" orient="horz" pos="3884" userDrawn="1">
          <p15:clr>
            <a:srgbClr val="A4A3A4"/>
          </p15:clr>
        </p15:guide>
        <p15:guide id="9" orient="horz" pos="981" userDrawn="1">
          <p15:clr>
            <a:srgbClr val="A4A3A4"/>
          </p15:clr>
        </p15:guide>
        <p15:guide id="11" orient="horz" pos="1344" userDrawn="1">
          <p15:clr>
            <a:srgbClr val="A4A3A4"/>
          </p15:clr>
        </p15:guide>
        <p15:guide id="12" pos="5201" userDrawn="1">
          <p15:clr>
            <a:srgbClr val="A4A3A4"/>
          </p15:clr>
        </p15:guide>
        <p15:guide id="13" orient="horz" pos="3339" userDrawn="1">
          <p15:clr>
            <a:srgbClr val="A4A3A4"/>
          </p15:clr>
        </p15:guide>
        <p15:guide id="14" pos="5654" userDrawn="1">
          <p15:clr>
            <a:srgbClr val="A4A3A4"/>
          </p15:clr>
        </p15:guide>
        <p15:guide id="15" pos="61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31" autoAdjust="0"/>
    <p:restoredTop sz="94660"/>
  </p:normalViewPr>
  <p:slideViewPr>
    <p:cSldViewPr>
      <p:cViewPr>
        <p:scale>
          <a:sx n="70" d="100"/>
          <a:sy n="70" d="100"/>
        </p:scale>
        <p:origin x="1627" y="427"/>
      </p:cViewPr>
      <p:guideLst>
        <p:guide orient="horz"/>
        <p:guide/>
        <p:guide pos="483"/>
        <p:guide orient="horz" pos="436"/>
        <p:guide pos="7680"/>
        <p:guide pos="7197"/>
        <p:guide orient="horz" pos="4320"/>
        <p:guide orient="horz" pos="3884"/>
        <p:guide orient="horz" pos="981"/>
        <p:guide orient="horz" pos="1344"/>
        <p:guide pos="5201"/>
        <p:guide orient="horz" pos="3339"/>
        <p:guide pos="5654"/>
        <p:guide pos="61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9797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6054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5066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017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5591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1740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5587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9612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795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778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2133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18AAB-B67C-4720-84BC-7FA54CCD02C7}" type="datetimeFigureOut">
              <a:rPr lang="fr-FR" smtClean="0"/>
              <a:t>18/01/2017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56CC5-2002-4C21-9BBC-892DD9F9E8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690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10" Type="http://schemas.openxmlformats.org/officeDocument/2006/relationships/image" Target="../media/image10.jp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ysag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7" b="10970"/>
          <a:stretch/>
        </p:blipFill>
        <p:spPr>
          <a:xfrm>
            <a:off x="-2859" y="0"/>
            <a:ext cx="12194859" cy="6858000"/>
          </a:xfrm>
          <a:prstGeom prst="rect">
            <a:avLst/>
          </a:prstGeom>
        </p:spPr>
      </p:pic>
      <p:pic>
        <p:nvPicPr>
          <p:cNvPr id="47" name="pin_milieu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13" b="34717"/>
          <a:stretch>
            <a:fillRect/>
          </a:stretch>
        </p:blipFill>
        <p:spPr>
          <a:xfrm>
            <a:off x="0" y="5661248"/>
            <a:ext cx="3364164" cy="36000"/>
          </a:xfrm>
          <a:custGeom>
            <a:avLst/>
            <a:gdLst>
              <a:gd name="connsiteX0" fmla="*/ 0 w 3364164"/>
              <a:gd name="connsiteY0" fmla="*/ 0 h 36000"/>
              <a:gd name="connsiteX1" fmla="*/ 3364164 w 3364164"/>
              <a:gd name="connsiteY1" fmla="*/ 0 h 36000"/>
              <a:gd name="connsiteX2" fmla="*/ 3364164 w 3364164"/>
              <a:gd name="connsiteY2" fmla="*/ 36000 h 36000"/>
              <a:gd name="connsiteX3" fmla="*/ 0 w 3364164"/>
              <a:gd name="connsiteY3" fmla="*/ 36000 h 36000"/>
              <a:gd name="connsiteX4" fmla="*/ 0 w 3364164"/>
              <a:gd name="connsiteY4" fmla="*/ 0 h 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164" h="36000">
                <a:moveTo>
                  <a:pt x="0" y="0"/>
                </a:moveTo>
                <a:lnTo>
                  <a:pt x="3364164" y="0"/>
                </a:lnTo>
                <a:lnTo>
                  <a:pt x="3364164" y="36000"/>
                </a:lnTo>
                <a:lnTo>
                  <a:pt x="0" y="36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3" name="pin_ba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83"/>
          <a:stretch>
            <a:fillRect/>
          </a:stretch>
        </p:blipFill>
        <p:spPr>
          <a:xfrm>
            <a:off x="0" y="5697248"/>
            <a:ext cx="3364164" cy="1167924"/>
          </a:xfrm>
          <a:custGeom>
            <a:avLst/>
            <a:gdLst>
              <a:gd name="connsiteX0" fmla="*/ 0 w 3364164"/>
              <a:gd name="connsiteY0" fmla="*/ 0 h 1167924"/>
              <a:gd name="connsiteX1" fmla="*/ 3364164 w 3364164"/>
              <a:gd name="connsiteY1" fmla="*/ 0 h 1167924"/>
              <a:gd name="connsiteX2" fmla="*/ 3364164 w 3364164"/>
              <a:gd name="connsiteY2" fmla="*/ 1167924 h 1167924"/>
              <a:gd name="connsiteX3" fmla="*/ 0 w 3364164"/>
              <a:gd name="connsiteY3" fmla="*/ 1167924 h 1167924"/>
              <a:gd name="connsiteX4" fmla="*/ 0 w 3364164"/>
              <a:gd name="connsiteY4" fmla="*/ 0 h 116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164" h="1167924">
                <a:moveTo>
                  <a:pt x="0" y="0"/>
                </a:moveTo>
                <a:lnTo>
                  <a:pt x="3364164" y="0"/>
                </a:lnTo>
                <a:lnTo>
                  <a:pt x="3364164" y="1167924"/>
                </a:lnTo>
                <a:lnTo>
                  <a:pt x="0" y="116792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palmier_milieu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67" b="17083"/>
          <a:stretch>
            <a:fillRect/>
          </a:stretch>
        </p:blipFill>
        <p:spPr>
          <a:xfrm flipH="1">
            <a:off x="7320136" y="6047577"/>
            <a:ext cx="3024336" cy="36000"/>
          </a:xfrm>
          <a:custGeom>
            <a:avLst/>
            <a:gdLst>
              <a:gd name="connsiteX0" fmla="*/ 3024336 w 3024336"/>
              <a:gd name="connsiteY0" fmla="*/ 0 h 36000"/>
              <a:gd name="connsiteX1" fmla="*/ 0 w 3024336"/>
              <a:gd name="connsiteY1" fmla="*/ 0 h 36000"/>
              <a:gd name="connsiteX2" fmla="*/ 0 w 3024336"/>
              <a:gd name="connsiteY2" fmla="*/ 36000 h 36000"/>
              <a:gd name="connsiteX3" fmla="*/ 3024336 w 3024336"/>
              <a:gd name="connsiteY3" fmla="*/ 36000 h 36000"/>
              <a:gd name="connsiteX4" fmla="*/ 3024336 w 3024336"/>
              <a:gd name="connsiteY4" fmla="*/ 0 h 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336" h="36000">
                <a:moveTo>
                  <a:pt x="3024336" y="0"/>
                </a:moveTo>
                <a:lnTo>
                  <a:pt x="0" y="0"/>
                </a:lnTo>
                <a:lnTo>
                  <a:pt x="0" y="36000"/>
                </a:lnTo>
                <a:lnTo>
                  <a:pt x="3024336" y="36000"/>
                </a:lnTo>
                <a:lnTo>
                  <a:pt x="3024336" y="0"/>
                </a:lnTo>
                <a:close/>
              </a:path>
            </a:pathLst>
          </a:custGeom>
        </p:spPr>
      </p:pic>
      <p:pic>
        <p:nvPicPr>
          <p:cNvPr id="54" name="palmier_ba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17"/>
          <a:stretch>
            <a:fillRect/>
          </a:stretch>
        </p:blipFill>
        <p:spPr>
          <a:xfrm flipH="1">
            <a:off x="7320136" y="6083577"/>
            <a:ext cx="3024336" cy="585783"/>
          </a:xfrm>
          <a:custGeom>
            <a:avLst/>
            <a:gdLst>
              <a:gd name="connsiteX0" fmla="*/ 3024336 w 3024336"/>
              <a:gd name="connsiteY0" fmla="*/ 0 h 585783"/>
              <a:gd name="connsiteX1" fmla="*/ 0 w 3024336"/>
              <a:gd name="connsiteY1" fmla="*/ 0 h 585783"/>
              <a:gd name="connsiteX2" fmla="*/ 0 w 3024336"/>
              <a:gd name="connsiteY2" fmla="*/ 585783 h 585783"/>
              <a:gd name="connsiteX3" fmla="*/ 3024336 w 3024336"/>
              <a:gd name="connsiteY3" fmla="*/ 585783 h 585783"/>
              <a:gd name="connsiteX4" fmla="*/ 3024336 w 3024336"/>
              <a:gd name="connsiteY4" fmla="*/ 0 h 58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336" h="585783">
                <a:moveTo>
                  <a:pt x="3024336" y="0"/>
                </a:moveTo>
                <a:lnTo>
                  <a:pt x="0" y="0"/>
                </a:lnTo>
                <a:lnTo>
                  <a:pt x="0" y="585783"/>
                </a:lnTo>
                <a:lnTo>
                  <a:pt x="3024336" y="585783"/>
                </a:lnTo>
                <a:lnTo>
                  <a:pt x="3024336" y="0"/>
                </a:lnTo>
                <a:close/>
              </a:path>
            </a:pathLst>
          </a:custGeom>
        </p:spPr>
      </p:pic>
      <p:grpSp>
        <p:nvGrpSpPr>
          <p:cNvPr id="15" name="Cadre_photo"/>
          <p:cNvGrpSpPr/>
          <p:nvPr/>
        </p:nvGrpSpPr>
        <p:grpSpPr>
          <a:xfrm>
            <a:off x="2" y="0"/>
            <a:ext cx="12191999" cy="6858000"/>
            <a:chOff x="2" y="0"/>
            <a:chExt cx="12191999" cy="6858000"/>
          </a:xfrm>
        </p:grpSpPr>
        <p:sp>
          <p:nvSpPr>
            <p:cNvPr id="11" name="Cadre"/>
            <p:cNvSpPr/>
            <p:nvPr/>
          </p:nvSpPr>
          <p:spPr>
            <a:xfrm>
              <a:off x="2" y="0"/>
              <a:ext cx="12191999" cy="6858000"/>
            </a:xfrm>
            <a:custGeom>
              <a:avLst/>
              <a:gdLst>
                <a:gd name="connsiteX0" fmla="*/ 1690974 w 12191999"/>
                <a:gd name="connsiteY0" fmla="*/ 692150 h 6858000"/>
                <a:gd name="connsiteX1" fmla="*/ 766763 w 12191999"/>
                <a:gd name="connsiteY1" fmla="*/ 1616362 h 6858000"/>
                <a:gd name="connsiteX2" fmla="*/ 766763 w 12191999"/>
                <a:gd name="connsiteY2" fmla="*/ 5313100 h 6858000"/>
                <a:gd name="connsiteX3" fmla="*/ 1690974 w 12191999"/>
                <a:gd name="connsiteY3" fmla="*/ 6237312 h 6858000"/>
                <a:gd name="connsiteX4" fmla="*/ 10501025 w 12191999"/>
                <a:gd name="connsiteY4" fmla="*/ 6237312 h 6858000"/>
                <a:gd name="connsiteX5" fmla="*/ 11425237 w 12191999"/>
                <a:gd name="connsiteY5" fmla="*/ 5313100 h 6858000"/>
                <a:gd name="connsiteX6" fmla="*/ 11425237 w 12191999"/>
                <a:gd name="connsiteY6" fmla="*/ 5300663 h 6858000"/>
                <a:gd name="connsiteX7" fmla="*/ 9792495 w 12191999"/>
                <a:gd name="connsiteY7" fmla="*/ 5300663 h 6858000"/>
                <a:gd name="connsiteX8" fmla="*/ 9696449 w 12191999"/>
                <a:gd name="connsiteY8" fmla="*/ 5204617 h 6858000"/>
                <a:gd name="connsiteX9" fmla="*/ 9696449 w 12191999"/>
                <a:gd name="connsiteY9" fmla="*/ 4820447 h 6858000"/>
                <a:gd name="connsiteX10" fmla="*/ 9792495 w 12191999"/>
                <a:gd name="connsiteY10" fmla="*/ 4724401 h 6858000"/>
                <a:gd name="connsiteX11" fmla="*/ 11425237 w 12191999"/>
                <a:gd name="connsiteY11" fmla="*/ 4724401 h 6858000"/>
                <a:gd name="connsiteX12" fmla="*/ 11425237 w 12191999"/>
                <a:gd name="connsiteY12" fmla="*/ 3717132 h 6858000"/>
                <a:gd name="connsiteX13" fmla="*/ 9071769 w 12191999"/>
                <a:gd name="connsiteY13" fmla="*/ 3717132 h 6858000"/>
                <a:gd name="connsiteX14" fmla="*/ 8975723 w 12191999"/>
                <a:gd name="connsiteY14" fmla="*/ 3621086 h 6858000"/>
                <a:gd name="connsiteX15" fmla="*/ 8975723 w 12191999"/>
                <a:gd name="connsiteY15" fmla="*/ 3236916 h 6858000"/>
                <a:gd name="connsiteX16" fmla="*/ 9071769 w 12191999"/>
                <a:gd name="connsiteY16" fmla="*/ 3140870 h 6858000"/>
                <a:gd name="connsiteX17" fmla="*/ 11425237 w 12191999"/>
                <a:gd name="connsiteY17" fmla="*/ 3140870 h 6858000"/>
                <a:gd name="connsiteX18" fmla="*/ 11425237 w 12191999"/>
                <a:gd name="connsiteY18" fmla="*/ 2133600 h 6858000"/>
                <a:gd name="connsiteX19" fmla="*/ 8352633 w 12191999"/>
                <a:gd name="connsiteY19" fmla="*/ 2133600 h 6858000"/>
                <a:gd name="connsiteX20" fmla="*/ 8256587 w 12191999"/>
                <a:gd name="connsiteY20" fmla="*/ 2037554 h 6858000"/>
                <a:gd name="connsiteX21" fmla="*/ 8256587 w 12191999"/>
                <a:gd name="connsiteY21" fmla="*/ 1653384 h 6858000"/>
                <a:gd name="connsiteX22" fmla="*/ 8352633 w 12191999"/>
                <a:gd name="connsiteY22" fmla="*/ 1557338 h 6858000"/>
                <a:gd name="connsiteX23" fmla="*/ 11419287 w 12191999"/>
                <a:gd name="connsiteY23" fmla="*/ 1557338 h 6858000"/>
                <a:gd name="connsiteX24" fmla="*/ 11406460 w 12191999"/>
                <a:gd name="connsiteY24" fmla="*/ 1430102 h 6858000"/>
                <a:gd name="connsiteX25" fmla="*/ 10501025 w 12191999"/>
                <a:gd name="connsiteY25" fmla="*/ 692150 h 6858000"/>
                <a:gd name="connsiteX26" fmla="*/ 0 w 12191999"/>
                <a:gd name="connsiteY26" fmla="*/ 0 h 6858000"/>
                <a:gd name="connsiteX27" fmla="*/ 12191999 w 12191999"/>
                <a:gd name="connsiteY27" fmla="*/ 0 h 6858000"/>
                <a:gd name="connsiteX28" fmla="*/ 12191999 w 12191999"/>
                <a:gd name="connsiteY28" fmla="*/ 1653384 h 6858000"/>
                <a:gd name="connsiteX29" fmla="*/ 12191999 w 12191999"/>
                <a:gd name="connsiteY29" fmla="*/ 2037554 h 6858000"/>
                <a:gd name="connsiteX30" fmla="*/ 12191999 w 12191999"/>
                <a:gd name="connsiteY30" fmla="*/ 4820447 h 6858000"/>
                <a:gd name="connsiteX31" fmla="*/ 12191999 w 12191999"/>
                <a:gd name="connsiteY31" fmla="*/ 5204617 h 6858000"/>
                <a:gd name="connsiteX32" fmla="*/ 12191999 w 12191999"/>
                <a:gd name="connsiteY32" fmla="*/ 6858000 h 6858000"/>
                <a:gd name="connsiteX33" fmla="*/ 0 w 12191999"/>
                <a:gd name="connsiteY3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191999" h="6858000">
                  <a:moveTo>
                    <a:pt x="1690974" y="692150"/>
                  </a:moveTo>
                  <a:cubicBezTo>
                    <a:pt x="1180547" y="692150"/>
                    <a:pt x="766763" y="1105934"/>
                    <a:pt x="766763" y="1616362"/>
                  </a:cubicBezTo>
                  <a:lnTo>
                    <a:pt x="766763" y="5313100"/>
                  </a:lnTo>
                  <a:cubicBezTo>
                    <a:pt x="766763" y="5823528"/>
                    <a:pt x="1180547" y="6237312"/>
                    <a:pt x="1690974" y="6237312"/>
                  </a:cubicBezTo>
                  <a:lnTo>
                    <a:pt x="10501025" y="6237312"/>
                  </a:lnTo>
                  <a:cubicBezTo>
                    <a:pt x="11011453" y="6237312"/>
                    <a:pt x="11425237" y="5823528"/>
                    <a:pt x="11425237" y="5313100"/>
                  </a:cubicBezTo>
                  <a:lnTo>
                    <a:pt x="11425237" y="5300663"/>
                  </a:lnTo>
                  <a:lnTo>
                    <a:pt x="9792495" y="5300663"/>
                  </a:lnTo>
                  <a:cubicBezTo>
                    <a:pt x="9739450" y="5300663"/>
                    <a:pt x="9696449" y="5257662"/>
                    <a:pt x="9696449" y="5204617"/>
                  </a:cubicBezTo>
                  <a:lnTo>
                    <a:pt x="9696449" y="4820447"/>
                  </a:lnTo>
                  <a:cubicBezTo>
                    <a:pt x="9696449" y="4767402"/>
                    <a:pt x="9739450" y="4724401"/>
                    <a:pt x="9792495" y="4724401"/>
                  </a:cubicBezTo>
                  <a:lnTo>
                    <a:pt x="11425237" y="4724401"/>
                  </a:lnTo>
                  <a:lnTo>
                    <a:pt x="11425237" y="3717132"/>
                  </a:lnTo>
                  <a:lnTo>
                    <a:pt x="9071769" y="3717132"/>
                  </a:lnTo>
                  <a:cubicBezTo>
                    <a:pt x="9018724" y="3717132"/>
                    <a:pt x="8975723" y="3674131"/>
                    <a:pt x="8975723" y="3621086"/>
                  </a:cubicBezTo>
                  <a:lnTo>
                    <a:pt x="8975723" y="3236916"/>
                  </a:lnTo>
                  <a:cubicBezTo>
                    <a:pt x="8975723" y="3183871"/>
                    <a:pt x="9018724" y="3140870"/>
                    <a:pt x="9071769" y="3140870"/>
                  </a:cubicBezTo>
                  <a:lnTo>
                    <a:pt x="11425237" y="3140870"/>
                  </a:lnTo>
                  <a:lnTo>
                    <a:pt x="11425237" y="2133600"/>
                  </a:lnTo>
                  <a:lnTo>
                    <a:pt x="8352633" y="2133600"/>
                  </a:lnTo>
                  <a:cubicBezTo>
                    <a:pt x="8299588" y="2133600"/>
                    <a:pt x="8256587" y="2090599"/>
                    <a:pt x="8256587" y="2037554"/>
                  </a:cubicBezTo>
                  <a:lnTo>
                    <a:pt x="8256587" y="1653384"/>
                  </a:lnTo>
                  <a:cubicBezTo>
                    <a:pt x="8256587" y="1600339"/>
                    <a:pt x="8299588" y="1557338"/>
                    <a:pt x="8352633" y="1557338"/>
                  </a:cubicBezTo>
                  <a:lnTo>
                    <a:pt x="11419287" y="1557338"/>
                  </a:lnTo>
                  <a:lnTo>
                    <a:pt x="11406460" y="1430102"/>
                  </a:lnTo>
                  <a:cubicBezTo>
                    <a:pt x="11320281" y="1008954"/>
                    <a:pt x="10947649" y="692150"/>
                    <a:pt x="10501025" y="692150"/>
                  </a:cubicBezTo>
                  <a:close/>
                  <a:moveTo>
                    <a:pt x="0" y="0"/>
                  </a:moveTo>
                  <a:lnTo>
                    <a:pt x="12191999" y="0"/>
                  </a:lnTo>
                  <a:lnTo>
                    <a:pt x="12191999" y="1653384"/>
                  </a:lnTo>
                  <a:lnTo>
                    <a:pt x="12191999" y="2037554"/>
                  </a:lnTo>
                  <a:lnTo>
                    <a:pt x="12191999" y="4820447"/>
                  </a:lnTo>
                  <a:lnTo>
                    <a:pt x="12191999" y="5204617"/>
                  </a:lnTo>
                  <a:lnTo>
                    <a:pt x="12191999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2BB8D9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/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8216900" y="1557338"/>
              <a:ext cx="39751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000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Séjour tout compris</a:t>
              </a: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8975724" y="3173789"/>
              <a:ext cx="317274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600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Détente et loisirs</a:t>
              </a: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9696450" y="4769672"/>
              <a:ext cx="242934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600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Bons plans</a:t>
              </a:r>
            </a:p>
          </p:txBody>
        </p:sp>
      </p:grpSp>
      <p:pic>
        <p:nvPicPr>
          <p:cNvPr id="46" name="pin_haut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87"/>
          <a:stretch>
            <a:fillRect/>
          </a:stretch>
        </p:blipFill>
        <p:spPr>
          <a:xfrm>
            <a:off x="0" y="3501008"/>
            <a:ext cx="3364164" cy="2160240"/>
          </a:xfrm>
          <a:custGeom>
            <a:avLst/>
            <a:gdLst>
              <a:gd name="connsiteX0" fmla="*/ 0 w 3364164"/>
              <a:gd name="connsiteY0" fmla="*/ 0 h 2160240"/>
              <a:gd name="connsiteX1" fmla="*/ 3364164 w 3364164"/>
              <a:gd name="connsiteY1" fmla="*/ 0 h 2160240"/>
              <a:gd name="connsiteX2" fmla="*/ 3364164 w 3364164"/>
              <a:gd name="connsiteY2" fmla="*/ 2160240 h 2160240"/>
              <a:gd name="connsiteX3" fmla="*/ 0 w 3364164"/>
              <a:gd name="connsiteY3" fmla="*/ 2160240 h 2160240"/>
              <a:gd name="connsiteX4" fmla="*/ 0 w 3364164"/>
              <a:gd name="connsiteY4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164" h="2160240">
                <a:moveTo>
                  <a:pt x="0" y="0"/>
                </a:moveTo>
                <a:lnTo>
                  <a:pt x="3364164" y="0"/>
                </a:lnTo>
                <a:lnTo>
                  <a:pt x="3364164" y="2160240"/>
                </a:lnTo>
                <a:lnTo>
                  <a:pt x="0" y="21602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7" name="palmier_haut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3"/>
          <a:stretch>
            <a:fillRect/>
          </a:stretch>
        </p:blipFill>
        <p:spPr>
          <a:xfrm flipH="1">
            <a:off x="7320136" y="3240409"/>
            <a:ext cx="3024336" cy="2807168"/>
          </a:xfrm>
          <a:custGeom>
            <a:avLst/>
            <a:gdLst>
              <a:gd name="connsiteX0" fmla="*/ 3024336 w 3024336"/>
              <a:gd name="connsiteY0" fmla="*/ 0 h 2807168"/>
              <a:gd name="connsiteX1" fmla="*/ 0 w 3024336"/>
              <a:gd name="connsiteY1" fmla="*/ 0 h 2807168"/>
              <a:gd name="connsiteX2" fmla="*/ 0 w 3024336"/>
              <a:gd name="connsiteY2" fmla="*/ 2807168 h 2807168"/>
              <a:gd name="connsiteX3" fmla="*/ 3024336 w 3024336"/>
              <a:gd name="connsiteY3" fmla="*/ 2807168 h 2807168"/>
              <a:gd name="connsiteX4" fmla="*/ 3024336 w 3024336"/>
              <a:gd name="connsiteY4" fmla="*/ 0 h 280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336" h="2807168">
                <a:moveTo>
                  <a:pt x="3024336" y="0"/>
                </a:moveTo>
                <a:lnTo>
                  <a:pt x="0" y="0"/>
                </a:lnTo>
                <a:lnTo>
                  <a:pt x="0" y="2807168"/>
                </a:lnTo>
                <a:lnTo>
                  <a:pt x="3024336" y="2807168"/>
                </a:lnTo>
                <a:lnTo>
                  <a:pt x="3024336" y="0"/>
                </a:lnTo>
                <a:close/>
              </a:path>
            </a:pathLst>
          </a:custGeom>
        </p:spPr>
      </p:pic>
      <p:pic>
        <p:nvPicPr>
          <p:cNvPr id="5" name="logo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59"/>
            <a:ext cx="1224136" cy="147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043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ocher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9" b="10833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spc="3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6350" stA="55000" endA="50" endPos="85000" dir="5400000" sy="-100000" algn="bl" rotWithShape="0"/>
                </a:effectLst>
              </a:rPr>
              <a:t>Réserver votre séjour sur la Côte d’Azur</a:t>
            </a:r>
          </a:p>
        </p:txBody>
      </p:sp>
      <p:sp>
        <p:nvSpPr>
          <p:cNvPr id="10" name="Trapèze 9"/>
          <p:cNvSpPr/>
          <p:nvPr/>
        </p:nvSpPr>
        <p:spPr>
          <a:xfrm>
            <a:off x="0" y="5300663"/>
            <a:ext cx="12192000" cy="1557337"/>
          </a:xfrm>
          <a:prstGeom prst="trapezoid">
            <a:avLst/>
          </a:prstGeom>
          <a:solidFill>
            <a:srgbClr val="F4CA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Barques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008" y="5278590"/>
            <a:ext cx="1440000" cy="144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" name="Passage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593" y="4548417"/>
            <a:ext cx="1440000" cy="21701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" name="Ponto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178" y="4801253"/>
            <a:ext cx="1440000" cy="191733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Ruelle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4558590"/>
            <a:ext cx="144000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Terrasse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63" y="4827482"/>
            <a:ext cx="1440000" cy="189110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1" name="Explosion 1 10"/>
          <p:cNvSpPr/>
          <p:nvPr/>
        </p:nvSpPr>
        <p:spPr>
          <a:xfrm>
            <a:off x="2198875" y="458660"/>
            <a:ext cx="7632848" cy="4680520"/>
          </a:xfrm>
          <a:prstGeom prst="irregularSeal1">
            <a:avLst/>
          </a:prstGeom>
          <a:solidFill>
            <a:schemeClr val="accent2">
              <a:alpha val="50000"/>
            </a:schemeClr>
          </a:solidFill>
          <a:ln w="3810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6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Une trouée dans la mer</a:t>
            </a:r>
          </a:p>
          <a:p>
            <a:pPr algn="ctr"/>
            <a:endParaRPr lang="fr-FR" sz="26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fr-FR" sz="26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Une bouffée d’oxygène</a:t>
            </a:r>
          </a:p>
        </p:txBody>
      </p:sp>
    </p:spTree>
    <p:extLst>
      <p:ext uri="{BB962C8B-B14F-4D97-AF65-F5344CB8AC3E}">
        <p14:creationId xmlns:p14="http://schemas.microsoft.com/office/powerpoint/2010/main" val="1053938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23</Words>
  <Application>Microsoft Office PowerPoint</Application>
  <PresentationFormat>Grand écran</PresentationFormat>
  <Paragraphs>7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 R</dc:creator>
  <cp:lastModifiedBy>Steph R</cp:lastModifiedBy>
  <cp:revision>46</cp:revision>
  <dcterms:created xsi:type="dcterms:W3CDTF">2017-01-17T09:33:16Z</dcterms:created>
  <dcterms:modified xsi:type="dcterms:W3CDTF">2017-01-18T10:55:59Z</dcterms:modified>
</cp:coreProperties>
</file>