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4294" userDrawn="1">
          <p15:clr>
            <a:srgbClr val="A4A3A4"/>
          </p15:clr>
        </p15:guide>
        <p15:guide id="5" pos="3386" userDrawn="1">
          <p15:clr>
            <a:srgbClr val="A4A3A4"/>
          </p15:clr>
        </p15:guide>
        <p15:guide id="6" orient="horz" pos="1706" userDrawn="1">
          <p15:clr>
            <a:srgbClr val="A4A3A4"/>
          </p15:clr>
        </p15:guide>
        <p15:guide id="7" orient="horz" pos="2614" userDrawn="1">
          <p15:clr>
            <a:srgbClr val="A4A3A4"/>
          </p15:clr>
        </p15:guide>
        <p15:guide id="12" userDrawn="1">
          <p15:clr>
            <a:srgbClr val="A4A3A4"/>
          </p15:clr>
        </p15:guide>
        <p15:guide id="13" orient="horz" pos="2047" userDrawn="1">
          <p15:clr>
            <a:srgbClr val="A4A3A4"/>
          </p15:clr>
        </p15:guide>
        <p15:guide id="14" pos="3727" userDrawn="1">
          <p15:clr>
            <a:srgbClr val="A4A3A4"/>
          </p15:clr>
        </p15:guide>
        <p15:guide id="15" pos="3953" userDrawn="1">
          <p15:clr>
            <a:srgbClr val="A4A3A4"/>
          </p15:clr>
        </p15:guide>
        <p15:guide id="16" pos="3273" userDrawn="1">
          <p15:clr>
            <a:srgbClr val="A4A3A4"/>
          </p15:clr>
        </p15:guide>
        <p15:guide id="17" pos="4407" userDrawn="1">
          <p15:clr>
            <a:srgbClr val="A4A3A4"/>
          </p15:clr>
        </p15:guide>
        <p15:guide id="18" orient="horz" pos="1593" userDrawn="1">
          <p15:clr>
            <a:srgbClr val="A4A3A4"/>
          </p15:clr>
        </p15:guide>
        <p15:guide id="19" orient="horz" pos="2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4232" autoAdjust="0"/>
    <p:restoredTop sz="94660"/>
  </p:normalViewPr>
  <p:slideViewPr>
    <p:cSldViewPr>
      <p:cViewPr varScale="1">
        <p:scale>
          <a:sx n="83" d="100"/>
          <a:sy n="83" d="100"/>
        </p:scale>
        <p:origin x="1157" y="77"/>
      </p:cViewPr>
      <p:guideLst>
        <p:guide orient="horz" pos="2160"/>
        <p:guide pos="3840"/>
        <p:guide orient="horz" pos="4320"/>
        <p:guide pos="4294"/>
        <p:guide pos="3386"/>
        <p:guide orient="horz" pos="1706"/>
        <p:guide orient="horz" pos="2614"/>
        <p:guide/>
        <p:guide orient="horz" pos="2047"/>
        <p:guide pos="3727"/>
        <p:guide pos="3953"/>
        <p:guide pos="3273"/>
        <p:guide pos="4407"/>
        <p:guide orient="horz" pos="1593"/>
        <p:guide orient="horz" pos="27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0590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5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104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2752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8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70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648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5162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408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1053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71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8912A-91B5-4DA6-8852-17C7FC1DE658}" type="datetimeFigureOut">
              <a:rPr lang="fr-FR" smtClean="0"/>
              <a:t>22/03/2022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060C3-8F14-488C-8C77-B8C8EF1300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049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e 56"/>
          <p:cNvGrpSpPr/>
          <p:nvPr/>
        </p:nvGrpSpPr>
        <p:grpSpPr>
          <a:xfrm>
            <a:off x="5195888" y="2528888"/>
            <a:ext cx="1800225" cy="1800225"/>
            <a:chOff x="5195888" y="2528888"/>
            <a:chExt cx="1800225" cy="1800225"/>
          </a:xfrm>
        </p:grpSpPr>
        <p:grpSp>
          <p:nvGrpSpPr>
            <p:cNvPr id="53" name="Etoiles"/>
            <p:cNvGrpSpPr/>
            <p:nvPr/>
          </p:nvGrpSpPr>
          <p:grpSpPr>
            <a:xfrm>
              <a:off x="5657420" y="3329619"/>
              <a:ext cx="877159" cy="179391"/>
              <a:chOff x="5916613" y="3249609"/>
              <a:chExt cx="877159" cy="179391"/>
            </a:xfrm>
          </p:grpSpPr>
          <p:sp>
            <p:nvSpPr>
              <p:cNvPr id="48" name="Étoile à 5 branches 47"/>
              <p:cNvSpPr/>
              <p:nvPr/>
            </p:nvSpPr>
            <p:spPr>
              <a:xfrm>
                <a:off x="5916613" y="3249613"/>
                <a:ext cx="179387" cy="179387"/>
              </a:xfrm>
              <a:prstGeom prst="star5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Étoile à 5 branches 48"/>
              <p:cNvSpPr/>
              <p:nvPr/>
            </p:nvSpPr>
            <p:spPr>
              <a:xfrm>
                <a:off x="6091056" y="3249612"/>
                <a:ext cx="179387" cy="179387"/>
              </a:xfrm>
              <a:prstGeom prst="star5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" name="Étoile à 5 branches 49"/>
              <p:cNvSpPr/>
              <p:nvPr/>
            </p:nvSpPr>
            <p:spPr>
              <a:xfrm>
                <a:off x="6265499" y="3249611"/>
                <a:ext cx="179387" cy="179387"/>
              </a:xfrm>
              <a:prstGeom prst="star5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" name="Étoile à 5 branches 50"/>
              <p:cNvSpPr/>
              <p:nvPr/>
            </p:nvSpPr>
            <p:spPr>
              <a:xfrm>
                <a:off x="6439942" y="3249610"/>
                <a:ext cx="179387" cy="179387"/>
              </a:xfrm>
              <a:prstGeom prst="star5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" name="Étoile à 5 branches 51"/>
              <p:cNvSpPr/>
              <p:nvPr/>
            </p:nvSpPr>
            <p:spPr>
              <a:xfrm>
                <a:off x="6614385" y="3249609"/>
                <a:ext cx="179387" cy="179387"/>
              </a:xfrm>
              <a:prstGeom prst="star5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7" name="Base_logo"/>
            <p:cNvSpPr/>
            <p:nvPr/>
          </p:nvSpPr>
          <p:spPr>
            <a:xfrm>
              <a:off x="5375275" y="2708275"/>
              <a:ext cx="1441450" cy="1150700"/>
            </a:xfrm>
            <a:custGeom>
              <a:avLst/>
              <a:gdLst>
                <a:gd name="connsiteX0" fmla="*/ 145375 w 1441450"/>
                <a:gd name="connsiteY0" fmla="*/ 290750 h 1150700"/>
                <a:gd name="connsiteX1" fmla="*/ 360363 w 1441450"/>
                <a:gd name="connsiteY1" fmla="*/ 720725 h 1150700"/>
                <a:gd name="connsiteX2" fmla="*/ 145375 w 1441450"/>
                <a:gd name="connsiteY2" fmla="*/ 1150700 h 1150700"/>
                <a:gd name="connsiteX3" fmla="*/ 123089 w 1441450"/>
                <a:gd name="connsiteY3" fmla="*/ 1123689 h 1150700"/>
                <a:gd name="connsiteX4" fmla="*/ 0 w 1441450"/>
                <a:gd name="connsiteY4" fmla="*/ 720725 h 1150700"/>
                <a:gd name="connsiteX5" fmla="*/ 123089 w 1441450"/>
                <a:gd name="connsiteY5" fmla="*/ 317761 h 1150700"/>
                <a:gd name="connsiteX6" fmla="*/ 1296075 w 1441450"/>
                <a:gd name="connsiteY6" fmla="*/ 290750 h 1150700"/>
                <a:gd name="connsiteX7" fmla="*/ 1318362 w 1441450"/>
                <a:gd name="connsiteY7" fmla="*/ 317761 h 1150700"/>
                <a:gd name="connsiteX8" fmla="*/ 1441450 w 1441450"/>
                <a:gd name="connsiteY8" fmla="*/ 720725 h 1150700"/>
                <a:gd name="connsiteX9" fmla="*/ 1318362 w 1441450"/>
                <a:gd name="connsiteY9" fmla="*/ 1123689 h 1150700"/>
                <a:gd name="connsiteX10" fmla="*/ 1296075 w 1441450"/>
                <a:gd name="connsiteY10" fmla="*/ 1150700 h 1150700"/>
                <a:gd name="connsiteX11" fmla="*/ 1081088 w 1441450"/>
                <a:gd name="connsiteY11" fmla="*/ 720725 h 1150700"/>
                <a:gd name="connsiteX12" fmla="*/ 720725 w 1441450"/>
                <a:gd name="connsiteY12" fmla="*/ 0 h 1150700"/>
                <a:gd name="connsiteX13" fmla="*/ 477190 w 1441450"/>
                <a:gd name="connsiteY13" fmla="*/ 487071 h 1150700"/>
                <a:gd name="connsiteX14" fmla="*/ 209138 w 1441450"/>
                <a:gd name="connsiteY14" fmla="*/ 213469 h 1150700"/>
                <a:gd name="connsiteX15" fmla="*/ 211096 w 1441450"/>
                <a:gd name="connsiteY15" fmla="*/ 211096 h 1150700"/>
                <a:gd name="connsiteX16" fmla="*/ 720725 w 1441450"/>
                <a:gd name="connsiteY16" fmla="*/ 0 h 1150700"/>
                <a:gd name="connsiteX17" fmla="*/ 720725 w 1441450"/>
                <a:gd name="connsiteY17" fmla="*/ 0 h 1150700"/>
                <a:gd name="connsiteX18" fmla="*/ 1230355 w 1441450"/>
                <a:gd name="connsiteY18" fmla="*/ 211096 h 1150700"/>
                <a:gd name="connsiteX19" fmla="*/ 1236363 w 1441450"/>
                <a:gd name="connsiteY19" fmla="*/ 218378 h 1150700"/>
                <a:gd name="connsiteX20" fmla="*/ 971127 w 1441450"/>
                <a:gd name="connsiteY20" fmla="*/ 500804 h 115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41450" h="1150700">
                  <a:moveTo>
                    <a:pt x="145375" y="290750"/>
                  </a:moveTo>
                  <a:lnTo>
                    <a:pt x="360363" y="720725"/>
                  </a:lnTo>
                  <a:lnTo>
                    <a:pt x="145375" y="1150700"/>
                  </a:lnTo>
                  <a:lnTo>
                    <a:pt x="123089" y="1123689"/>
                  </a:lnTo>
                  <a:cubicBezTo>
                    <a:pt x="45377" y="1008661"/>
                    <a:pt x="0" y="869992"/>
                    <a:pt x="0" y="720725"/>
                  </a:cubicBezTo>
                  <a:cubicBezTo>
                    <a:pt x="0" y="571458"/>
                    <a:pt x="45377" y="432790"/>
                    <a:pt x="123089" y="317761"/>
                  </a:cubicBezTo>
                  <a:close/>
                  <a:moveTo>
                    <a:pt x="1296075" y="290750"/>
                  </a:moveTo>
                  <a:lnTo>
                    <a:pt x="1318362" y="317761"/>
                  </a:lnTo>
                  <a:cubicBezTo>
                    <a:pt x="1396073" y="432790"/>
                    <a:pt x="1441450" y="571458"/>
                    <a:pt x="1441450" y="720725"/>
                  </a:cubicBezTo>
                  <a:cubicBezTo>
                    <a:pt x="1441450" y="869992"/>
                    <a:pt x="1396073" y="1008661"/>
                    <a:pt x="1318362" y="1123689"/>
                  </a:cubicBezTo>
                  <a:lnTo>
                    <a:pt x="1296075" y="1150700"/>
                  </a:lnTo>
                  <a:lnTo>
                    <a:pt x="1081088" y="720725"/>
                  </a:lnTo>
                  <a:close/>
                  <a:moveTo>
                    <a:pt x="720725" y="0"/>
                  </a:moveTo>
                  <a:lnTo>
                    <a:pt x="477190" y="487071"/>
                  </a:lnTo>
                  <a:lnTo>
                    <a:pt x="209138" y="213469"/>
                  </a:lnTo>
                  <a:lnTo>
                    <a:pt x="211096" y="211096"/>
                  </a:lnTo>
                  <a:cubicBezTo>
                    <a:pt x="341522" y="80670"/>
                    <a:pt x="521703" y="0"/>
                    <a:pt x="720725" y="0"/>
                  </a:cubicBezTo>
                  <a:close/>
                  <a:moveTo>
                    <a:pt x="720725" y="0"/>
                  </a:moveTo>
                  <a:cubicBezTo>
                    <a:pt x="919748" y="0"/>
                    <a:pt x="1099929" y="80670"/>
                    <a:pt x="1230355" y="211096"/>
                  </a:cubicBezTo>
                  <a:lnTo>
                    <a:pt x="1236363" y="218378"/>
                  </a:lnTo>
                  <a:lnTo>
                    <a:pt x="971127" y="500804"/>
                  </a:lnTo>
                  <a:close/>
                </a:path>
              </a:pathLst>
            </a:custGeom>
            <a:gradFill>
              <a:gsLst>
                <a:gs pos="0">
                  <a:srgbClr val="FFFF00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/>
            </a:p>
          </p:txBody>
        </p:sp>
        <p:sp>
          <p:nvSpPr>
            <p:cNvPr id="56" name="Ellipse 55"/>
            <p:cNvSpPr/>
            <p:nvPr/>
          </p:nvSpPr>
          <p:spPr>
            <a:xfrm>
              <a:off x="5195888" y="2528888"/>
              <a:ext cx="1800225" cy="18002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prstTxWarp prst="textArchDown">
                <a:avLst/>
              </a:prstTxWarp>
            </a:bodyPr>
            <a:lstStyle/>
            <a:p>
              <a:pPr algn="ctr"/>
              <a:r>
                <a:rPr lang="fr-FR" b="1" dirty="0">
                  <a:ln w="0"/>
                  <a:solidFill>
                    <a:srgbClr val="7030A0"/>
                  </a:solidFill>
                  <a:effectLst>
                    <a:reflection blurRad="6350" stA="53000" endA="300" endPos="35500" dir="5400000" sy="-90000" algn="bl" rotWithShape="0"/>
                  </a:effectLst>
                </a:rPr>
                <a:t>Création Tourisme Vacances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49112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3</Words>
  <Application>Microsoft Office PowerPoint</Application>
  <PresentationFormat>Grand écran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 R</dc:creator>
  <cp:lastModifiedBy>Steph R</cp:lastModifiedBy>
  <cp:revision>31</cp:revision>
  <dcterms:created xsi:type="dcterms:W3CDTF">2016-12-08T10:20:29Z</dcterms:created>
  <dcterms:modified xsi:type="dcterms:W3CDTF">2022-03-22T09:12:48Z</dcterms:modified>
</cp:coreProperties>
</file>