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mid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1" r:id="rId2"/>
    <p:sldMasterId id="2147483754" r:id="rId3"/>
    <p:sldMasterId id="2147483790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F64D9BF9-EB28-4BF0-A0DF-588B4168167B}">
          <p14:sldIdLst>
            <p14:sldId id="256"/>
          </p14:sldIdLst>
        </p14:section>
        <p14:section name="Découverte" id="{B151DAC5-D528-4247-861E-82564E1ACA60}">
          <p14:sldIdLst>
            <p14:sldId id="257"/>
          </p14:sldIdLst>
        </p14:section>
        <p14:section name="Plage" id="{2E9E519F-83CF-4184-9333-5BDFAA8A5FEB}">
          <p14:sldIdLst>
            <p14:sldId id="258"/>
          </p14:sldIdLst>
        </p14:section>
        <p14:section name="Hotel" id="{AFF0ACCB-4AC1-4EC8-A2DC-4BEE0A7483FF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60" userDrawn="1">
          <p15:clr>
            <a:srgbClr val="A4A3A4"/>
          </p15:clr>
        </p15:guide>
        <p15:guide id="2" pos="6767" userDrawn="1">
          <p15:clr>
            <a:srgbClr val="A4A3A4"/>
          </p15:clr>
        </p15:guide>
        <p15:guide id="3" orient="horz" pos="3863" userDrawn="1">
          <p15:clr>
            <a:srgbClr val="A4A3A4"/>
          </p15:clr>
        </p15:guide>
        <p15:guide id="4" pos="1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howGuides="1">
      <p:cViewPr>
        <p:scale>
          <a:sx n="100" d="100"/>
          <a:sy n="100" d="100"/>
        </p:scale>
        <p:origin x="-1267" y="-346"/>
      </p:cViewPr>
      <p:guideLst>
        <p:guide orient="horz" pos="460"/>
        <p:guide pos="6767"/>
        <p:guide orient="horz" pos="3863"/>
        <p:guide pos="18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4423" y="802298"/>
            <a:ext cx="8637073" cy="2920713"/>
          </a:xfrm>
        </p:spPr>
        <p:txBody>
          <a:bodyPr bIns="0" anchor="b">
            <a:normAutofit/>
          </a:bodyPr>
          <a:lstStyle>
            <a:lvl1pPr algn="ctr">
              <a:defRPr sz="6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4424" y="3724074"/>
            <a:ext cx="8637072" cy="977621"/>
          </a:xfrm>
        </p:spPr>
        <p:txBody>
          <a:bodyPr tIns="91440" bIns="91440">
            <a:normAutofit/>
          </a:bodyPr>
          <a:lstStyle>
            <a:lvl1pPr marL="0" indent="0" algn="ctr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1579" y="329307"/>
            <a:ext cx="5626774" cy="309201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6834" y="798973"/>
            <a:ext cx="811019" cy="503578"/>
          </a:xfrm>
        </p:spPr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759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11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7052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518654" cy="4659889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4063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3582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5506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2043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0977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6204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4342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0704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851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8341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33850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3869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9893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329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03324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98510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04435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41500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9010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9681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423" y="1756130"/>
            <a:ext cx="8643154" cy="196900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423" y="3725137"/>
            <a:ext cx="8643154" cy="1093987"/>
          </a:xfrm>
        </p:spPr>
        <p:txBody>
          <a:bodyPr tIns="91440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33608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0566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17749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68077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9538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44906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93889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719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9620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10143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6072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293577" cy="105930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488654" cy="344859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4140" y="2017343"/>
            <a:ext cx="4488654" cy="344152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43726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14315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348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4879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33114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21358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9144" y="4882896"/>
            <a:ext cx="4050792" cy="1197864"/>
          </a:xfrm>
          <a:noFill/>
        </p:spPr>
        <p:txBody>
          <a:bodyPr wrap="square" rtlCol="0">
            <a:spAutoFit/>
          </a:bodyPr>
          <a:lstStyle>
            <a:lvl1pPr>
              <a:defRPr lang="en-US" sz="5400" dirty="0"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128533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38756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97135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58149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5725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295603" cy="1056319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488794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488794" cy="264445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6025" y="2023003"/>
            <a:ext cx="4488794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6025" y="2821491"/>
            <a:ext cx="4488794" cy="2637371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330280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343169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4467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2442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37850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1704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176578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255968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5458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71394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197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1721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211046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735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5850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2961967" cy="2406518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0324" y="798974"/>
            <a:ext cx="6012470" cy="4658826"/>
          </a:xfrm>
        </p:spPr>
        <p:txBody>
          <a:bodyPr anchor="ctr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2961967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0245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blipFill dpi="0" rotWithShape="1">
              <a:blip r:embed="rId2">
                <a:alphaModFix amt="30000"/>
              </a:blip>
              <a:srcRect/>
              <a:tile tx="0" ty="0" sx="100000" sy="100000" flip="none" algn="ctr"/>
            </a:blip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matte">
              <a:bevelT w="152400" h="50800" prst="softRound"/>
              <a:extrusionClr>
                <a:schemeClr val="tx2"/>
              </a:extrusionClr>
              <a:contourClr>
                <a:schemeClr val="bg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38100" cmpd="sng">
              <a:solidFill>
                <a:schemeClr val="tx2">
                  <a:lumMod val="25000"/>
                </a:schemeClr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2"/>
            <a:ext cx="5532328" cy="1922299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50000"/>
              <a:lumOff val="50000"/>
              <a:alpha val="80000"/>
            </a:schemeClr>
          </a:solidFill>
          <a:ln w="9525" cap="sq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 dirty="0"/>
            </a:lvl1pPr>
          </a:lstStyle>
          <a:p>
            <a:pPr lvl="0" algn="ctr"/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059600"/>
            <a:ext cx="5524404" cy="2090134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243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19" Type="http://schemas.openxmlformats.org/officeDocument/2006/relationships/image" Target="../media/image8.jpg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291215" cy="1049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29121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42079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62677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0" y="3622291"/>
            <a:ext cx="12192000" cy="250598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29338"/>
            <a:ext cx="12192000" cy="74295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0" y="6138142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0595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0444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44002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C997C95-A5EA-461F-B5BF-069D59D86277}" type="datetimeFigureOut">
              <a:rPr lang="fr-FR" smtClean="0"/>
              <a:t>02/02/2017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7B6A089-24F4-4DB0-9275-E58D0FBFA8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369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>
              <a:lumMod val="60000"/>
              <a:lumOff val="4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gne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5" t="4518"/>
          <a:stretch/>
        </p:blipFill>
        <p:spPr>
          <a:xfrm>
            <a:off x="2890838" y="764704"/>
            <a:ext cx="7865170" cy="5367808"/>
          </a:xfrm>
          <a:prstGeom prst="rect">
            <a:avLst/>
          </a:prstGeom>
        </p:spPr>
      </p:pic>
      <p:pic>
        <p:nvPicPr>
          <p:cNvPr id="2" name="Oiseau" descr="Corbeau, Corneille ou Choucas des tours ? - NatureLN"/>
          <p:cNvPicPr>
            <a:picLocks noChangeAspect="1"/>
          </p:cNvPicPr>
          <p:nvPr/>
        </p:nvPicPr>
        <p:blipFill>
          <a:blip r:embed="rId5">
            <a:clrChange>
              <a:clrFrom>
                <a:srgbClr val="BCD8FF"/>
              </a:clrFrom>
              <a:clrTo>
                <a:srgbClr val="BCD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38" y="1628232"/>
            <a:ext cx="900000" cy="766800"/>
          </a:xfrm>
          <a:prstGeom prst="rect">
            <a:avLst/>
          </a:prstGeom>
        </p:spPr>
      </p:pic>
      <p:pic>
        <p:nvPicPr>
          <p:cNvPr id="4" name="Cadre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620687"/>
            <a:ext cx="8136904" cy="5674807"/>
          </a:xfrm>
          <a:prstGeom prst="rect">
            <a:avLst/>
          </a:prstGeom>
        </p:spPr>
      </p:pic>
      <p:pic>
        <p:nvPicPr>
          <p:cNvPr id="5" name="Logo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0" y="-15010"/>
            <a:ext cx="1800000" cy="2164864"/>
          </a:xfrm>
          <a:prstGeom prst="rect">
            <a:avLst/>
          </a:prstGeom>
        </p:spPr>
      </p:pic>
      <p:sp>
        <p:nvSpPr>
          <p:cNvPr id="7" name="Titre"/>
          <p:cNvSpPr txBox="1"/>
          <p:nvPr/>
        </p:nvSpPr>
        <p:spPr>
          <a:xfrm>
            <a:off x="2890838" y="-15010"/>
            <a:ext cx="78651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Vos vacances dans le Var avec CTV</a:t>
            </a:r>
          </a:p>
        </p:txBody>
      </p:sp>
      <p:sp>
        <p:nvSpPr>
          <p:cNvPr id="9" name="Programme"/>
          <p:cNvSpPr txBox="1"/>
          <p:nvPr/>
        </p:nvSpPr>
        <p:spPr>
          <a:xfrm>
            <a:off x="34280" y="2924944"/>
            <a:ext cx="28565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Au programme 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Découvertes œnologiques,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Randonnées pédestres,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Dégustations terroir,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Balades en barques,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Visites des lacs,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Détente à la plage.</a:t>
            </a:r>
          </a:p>
        </p:txBody>
      </p:sp>
      <p:pic>
        <p:nvPicPr>
          <p:cNvPr id="3" name="vacanc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340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>
        <p14:ferris dir="l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573 0.00393 L 0.00573 0.00393 C 0.00781 0.00578 0.00976 0.00787 0.01198 0.00949 C 0.01289 0.01018 0.01823 0.0118 0.01901 0.01227 C 0.03281 0.01134 0.03737 0.01435 0.04713 0.00949 C 0.04792 0.00902 0.0487 0.00856 0.04948 0.0081 C 0.05872 -0.0044 0.04687 0.01018 0.05573 0.00254 C 0.0651 -0.00602 0.0539 0.00115 0.0612 -0.00301 C 0.06562 -0.01505 0.05963 -0.00093 0.0651 -0.00857 C 0.06575 -0.00973 0.06588 -0.01181 0.06667 -0.01273 C 0.06719 -0.01366 0.06823 -0.01366 0.06901 -0.01412 C 0.075 -0.01968 0.06771 -0.01482 0.0737 -0.01829 C 0.07838 -0.01783 0.08307 -0.01806 0.08776 -0.0169 C 0.08932 -0.01667 0.09245 -0.01412 0.09245 -0.01412 C 0.09323 -0.01273 0.09401 -0.01158 0.09479 -0.00996 C 0.09583 -0.00741 0.09648 -0.00417 0.09792 -0.00162 C 0.10169 0.00509 0.09974 0.00231 0.10338 0.00671 C 0.1039 0.0081 0.10417 0.00972 0.10495 0.01088 C 0.10976 0.01828 0.11002 0.01643 0.11667 0.01782 C 0.11901 0.01921 0.11979 0.01898 0.12135 0.02338 C 0.122 0.02546 0.12213 0.02801 0.12292 0.03032 C 0.12344 0.03194 0.12448 0.0331 0.12526 0.03449 C 0.12812 0.04768 0.125 0.03611 0.12917 0.0456 C 0.13021 0.04815 0.13125 0.05115 0.13229 0.05393 C 0.13281 0.05532 0.13307 0.05671 0.13385 0.0581 C 0.13463 0.05949 0.13542 0.06065 0.1362 0.06227 C 0.1388 0.06759 0.13984 0.07129 0.14323 0.07615 C 0.14414 0.07731 0.14531 0.07754 0.14635 0.07893 C 0.14713 0.07986 0.14792 0.08148 0.1487 0.0831 C 0.14922 0.08426 0.14948 0.08634 0.15026 0.08727 C 0.15104 0.08819 0.15234 0.08819 0.15338 0.08865 C 0.15417 0.09004 0.15482 0.09166 0.15573 0.09282 C 0.15781 0.0956 0.15937 0.09583 0.16198 0.09699 C 0.1625 0.09884 0.16263 0.10092 0.16354 0.10254 C 0.16406 0.10347 0.1651 0.10324 0.16588 0.10393 C 0.16667 0.10463 0.16745 0.10555 0.16823 0.10671 C 0.175 0.11713 0.16758 0.10764 0.17448 0.11643 C 0.18164 0.12546 0.17213 0.11365 0.17917 0.1206 C 0.18073 0.12222 0.18229 0.1243 0.18385 0.12615 L 0.1862 0.12893 C 0.18698 0.12986 0.18763 0.13078 0.18854 0.13171 C 0.18958 0.13264 0.19049 0.13356 0.19167 0.13449 C 0.19284 0.13541 0.19427 0.13588 0.19557 0.13727 C 0.19661 0.13819 0.19752 0.14027 0.1987 0.14143 C 0.19935 0.14213 0.20026 0.14213 0.20104 0.14282 C 0.20208 0.14352 0.20312 0.14467 0.20417 0.1456 C 0.20651 0.14514 0.21614 0.1456 0.21979 0.14143 L 0.22213 0.13865 C 0.22552 0.1294 0.22148 0.13958 0.22604 0.13032 C 0.22747 0.12708 0.22864 0.12384 0.22995 0.1206 C 0.23021 0.10115 0.22903 0.08148 0.23073 0.06227 C 0.23112 0.05694 0.23555 0.05416 0.23776 0.05115 C 0.23854 0.04977 0.23906 0.04791 0.2401 0.04699 C 0.24075 0.04606 0.24167 0.04629 0.24245 0.0456 C 0.24297 0.0449 0.24922 0.0375 0.25026 0.03588 C 0.25117 0.03402 0.25156 0.03171 0.2526 0.03032 C 0.25312 0.02916 0.25417 0.0294 0.25495 0.02893 C 0.25742 0.02662 0.26198 0.01875 0.26276 0.01643 C 0.26328 0.01458 0.2638 0.01273 0.26432 0.01088 C 0.26458 0.00949 0.26471 0.00787 0.2651 0.00671 C 0.26549 0.00509 0.26614 0.00393 0.26667 0.00254 C 0.26823 -0.00949 0.26627 0.00347 0.26901 -0.00857 C 0.26953 -0.01135 0.27005 -0.01412 0.27057 -0.0169 C 0.27083 -0.01829 0.27083 -0.01991 0.27135 -0.02107 L 0.2737 -0.02662 C 0.27396 -0.0294 0.27435 -0.03496 0.27526 -0.03773 C 0.27565 -0.03935 0.27643 -0.04051 0.27682 -0.0419 C 0.27747 -0.04468 0.2776 -0.04769 0.27838 -0.05023 C 0.2789 -0.05209 0.27943 -0.05394 0.27995 -0.05579 C 0.28021 -0.05718 0.28034 -0.0588 0.28073 -0.05996 C 0.28177 -0.06389 0.28281 -0.06528 0.28463 -0.06829 C 0.28581 -0.07685 0.28502 -0.07223 0.28698 -0.08218 C 0.28724 -0.08357 0.2875 -0.08496 0.28776 -0.08635 C 0.28802 -0.08866 0.28815 -0.09121 0.28854 -0.09329 C 0.28893 -0.0963 0.28867 -0.1 0.2901 -0.10162 L 0.29479 -0.10718 C 0.29557 -0.1081 0.29622 -0.10949 0.29713 -0.10996 C 0.3026 -0.11343 0.29583 -0.10903 0.3026 -0.11412 C 0.30325 -0.11482 0.30417 -0.11505 0.30495 -0.11551 C 0.30573 -0.11644 0.30651 -0.11736 0.30729 -0.11829 C 0.30807 -0.11968 0.30859 -0.12176 0.30963 -0.12246 C 0.31081 -0.12361 0.31224 -0.12338 0.31354 -0.12385 C 0.31432 -0.12431 0.3151 -0.12477 0.31588 -0.12523 C 0.32057 -0.12477 0.32526 -0.12477 0.32995 -0.12385 C 0.33164 -0.12361 0.33359 -0.12199 0.33542 -0.12107 C 0.33633 -0.1206 0.3375 -0.12014 0.33854 -0.11968 C 0.33932 -0.11875 0.33997 -0.11783 0.34088 -0.1169 C 0.34153 -0.11644 0.34258 -0.11667 0.34323 -0.11551 C 0.34375 -0.11459 0.34349 -0.11273 0.34401 -0.11135 C 0.34739 -0.10232 0.34531 -0.11227 0.34792 -0.10301 C 0.34818 -0.10185 0.34831 -0.10023 0.3487 -0.09885 C 0.34974 -0.09468 0.35078 -0.09144 0.3526 -0.08773 C 0.3543 -0.08449 0.35664 -0.08195 0.35807 -0.07801 C 0.35911 -0.07523 0.35963 -0.07153 0.3612 -0.06968 C 0.36693 -0.06297 0.35976 -0.07176 0.36588 -0.06273 C 0.36862 -0.05857 0.3707 -0.05949 0.37292 -0.05162 C 0.37695 -0.03704 0.37044 -0.0588 0.37995 -0.03635 C 0.38164 -0.03241 0.38242 -0.02986 0.38463 -0.02662 C 0.38528 -0.0257 0.3862 -0.02477 0.38698 -0.02385 C 0.3875 -0.02246 0.38776 -0.02084 0.38854 -0.01968 C 0.39505 -0.00926 0.39271 -0.01389 0.39792 -0.00857 C 0.3987 -0.00787 0.39935 -0.00648 0.40026 -0.00579 C 0.40364 -0.00324 0.4026 -0.00579 0.40573 -0.00301 C 0.40651 -0.00232 0.40703 -0.0007 0.40807 -0.00023 C 0.41237 0.00092 0.41693 0.00069 0.42135 0.00115 L 0.45885 -0.00023 C 0.46015 -0.00047 0.46276 -0.00232 0.46432 -0.00301 C 0.46523 -0.00371 0.4664 -0.00394 0.46745 -0.0044 C 0.46901 -0.00533 0.47044 -0.00695 0.47213 -0.00718 L 0.47917 -0.00857 C 0.48021 -0.00949 0.48112 -0.01088 0.48229 -0.01135 C 0.48372 -0.01227 0.48542 -0.01227 0.48698 -0.01273 C 0.48828 -0.0132 0.48958 -0.01366 0.49088 -0.01412 C 0.49752 -0.02223 0.48906 -0.01273 0.49557 -0.01829 C 0.49635 -0.01922 0.497 -0.0206 0.49792 -0.02107 C 0.49935 -0.02246 0.50117 -0.02223 0.5026 -0.02385 C 0.50338 -0.02477 0.50403 -0.02593 0.50495 -0.02662 C 0.5056 -0.02732 0.50651 -0.02755 0.50729 -0.02801 C 0.50833 -0.02894 0.50937 -0.02986 0.51042 -0.03079 C 0.51458 -0.03519 0.51068 -0.03241 0.5151 -0.03496 C 0.51614 -0.03635 0.51732 -0.0375 0.51823 -0.03912 C 0.51875 -0.04028 0.51823 -0.0426 0.51901 -0.04329 C 0.52031 -0.04514 0.52213 -0.04491 0.5237 -0.04607 C 0.52474 -0.04699 0.52565 -0.04815 0.52682 -0.04885 C 0.52825 -0.05 0.53008 -0.05 0.53151 -0.05162 L 0.53854 -0.05996 L 0.54088 -0.06273 C 0.54167 -0.06366 0.54245 -0.06435 0.54323 -0.06551 C 0.54622 -0.07107 0.54453 -0.06875 0.54792 -0.07246 C 0.55078 -0.0801 0.54792 -0.07385 0.55182 -0.0794 C 0.55403 -0.08287 0.55417 -0.0838 0.55573 -0.08773 C 0.55599 -0.09005 0.55599 -0.0926 0.55651 -0.09468 C 0.55677 -0.09676 0.55755 -0.09838 0.55807 -0.10023 C 0.55989 -0.10834 0.55729 -0.1007 0.56042 -0.10857 C 0.56276 -0.12616 0.55963 -0.1044 0.56198 -0.11829 C 0.56224 -0.12014 0.5625 -0.12199 0.56276 -0.12385 C 0.56302 -0.12616 0.56302 -0.12871 0.56354 -0.13079 C 0.5638 -0.13241 0.56458 -0.13357 0.5651 -0.13496 L 0.56432 -0.14051 " pathEditMode="relative" ptsTypes="AAAAAAAAAAAAAAAAAAAAAAAAAAAAAAAAAAAAAAAAAAAAAAAAAAAAAAAAAAAAAAAAAAAAAAAAAAAAAAAAAAAAAAAAAAAAAAAAAAAAAAAAAAAAAAAAAAAAAAAAAAAAAAAAAAAAAAAAAAA">
                                      <p:cBhvr>
                                        <p:cTn id="13" dur="1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9" grpId="0" build="p" advAuto="1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0" y="-15010"/>
            <a:ext cx="1800000" cy="2164864"/>
          </a:xfrm>
          <a:prstGeom prst="rect">
            <a:avLst/>
          </a:prstGeom>
        </p:spPr>
      </p:pic>
      <p:sp>
        <p:nvSpPr>
          <p:cNvPr id="3" name="Titre"/>
          <p:cNvSpPr txBox="1"/>
          <p:nvPr/>
        </p:nvSpPr>
        <p:spPr>
          <a:xfrm>
            <a:off x="2890838" y="-15010"/>
            <a:ext cx="78651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Découverte de l’arrière pays</a:t>
            </a:r>
          </a:p>
        </p:txBody>
      </p:sp>
      <p:sp>
        <p:nvSpPr>
          <p:cNvPr id="4" name="Programme"/>
          <p:cNvSpPr txBox="1"/>
          <p:nvPr/>
        </p:nvSpPr>
        <p:spPr>
          <a:xfrm>
            <a:off x="34280" y="2924944"/>
            <a:ext cx="28565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Au programme 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Dégustation du terroir,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Visites de villages classés,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Petit train champêtre,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Ateliers poteries,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Marchés provençaux,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Brocantes artisanales.</a:t>
            </a:r>
          </a:p>
        </p:txBody>
      </p:sp>
      <p:pic>
        <p:nvPicPr>
          <p:cNvPr id="8" name="Villag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"/>
          <a:stretch/>
        </p:blipFill>
        <p:spPr>
          <a:xfrm>
            <a:off x="2890838" y="736401"/>
            <a:ext cx="7842944" cy="5396111"/>
          </a:xfrm>
          <a:prstGeom prst="rect">
            <a:avLst/>
          </a:prstGeom>
        </p:spPr>
      </p:pic>
      <p:pic>
        <p:nvPicPr>
          <p:cNvPr id="10" name="Montgolfière" descr="Colorful-&lt;strong&gt;Hot-Air-Balloon.png&lt;/strong&gt;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530" y="4903877"/>
            <a:ext cx="900000" cy="1228635"/>
          </a:xfrm>
          <a:prstGeom prst="rect">
            <a:avLst/>
          </a:prstGeom>
        </p:spPr>
      </p:pic>
      <p:pic>
        <p:nvPicPr>
          <p:cNvPr id="7" name="Cadr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38" y="730249"/>
            <a:ext cx="7865170" cy="542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1452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91 -0.01875 L -0.00091 -0.01875 C 0.00078 -0.02107 0.00273 -0.02292 0.00442 -0.02569 C 0.00651 -0.02847 0.00755 -0.0338 0.00989 -0.03542 L 0.01692 -0.03958 C 0.01771 -0.03982 0.01849 -0.04051 0.01927 -0.04074 C 0.02344 -0.04236 0.02357 -0.04236 0.02786 -0.04375 C 0.02969 -0.04421 0.03164 -0.04444 0.03333 -0.04491 C 0.03476 -0.04537 0.03594 -0.04607 0.03724 -0.04653 C 0.04114 -0.04699 0.04518 -0.04722 0.04896 -0.04792 C 0.05664 -0.04907 0.07161 -0.05185 0.07161 -0.05185 C 0.07422 -0.05301 0.0763 -0.0537 0.07864 -0.05602 C 0.08528 -0.0625 0.07851 -0.0588 0.08489 -0.06181 C 0.08594 -0.06296 0.08698 -0.06482 0.08802 -0.06597 C 0.09961 -0.07708 0.08633 -0.06204 0.09427 -0.07153 C 0.09479 -0.07292 0.09557 -0.07407 0.09583 -0.07569 C 0.09635 -0.07732 0.09635 -0.0794 0.09661 -0.08102 C 0.09713 -0.08403 0.09765 -0.08681 0.09817 -0.08958 L 0.09896 -0.09375 C 0.09922 -0.09491 0.09961 -0.0963 0.09974 -0.09792 C 0.10078 -0.10648 0.09948 -0.10347 0.10286 -0.10764 C 0.10338 -0.11042 0.10377 -0.11435 0.10442 -0.11713 C 0.10495 -0.11921 0.10547 -0.12107 0.10599 -0.12292 C 0.10625 -0.12546 0.10651 -0.12847 0.10677 -0.13102 C 0.10768 -0.13843 0.10742 -0.13472 0.10833 -0.14074 C 0.10872 -0.14259 0.10872 -0.14468 0.10911 -0.1463 C 0.11002 -0.14931 0.11067 -0.15278 0.11224 -0.15463 C 0.11302 -0.15556 0.1138 -0.15694 0.11458 -0.15741 C 0.11666 -0.1588 0.12083 -0.16019 0.12083 -0.16019 C 0.12383 -0.16389 0.12357 -0.16435 0.12786 -0.16435 C 0.14401 -0.16528 0.16015 -0.16528 0.1763 -0.16574 C 0.17708 -0.1662 0.17799 -0.16644 0.17864 -0.16713 C 0.18047 -0.16968 0.18333 -0.17546 0.18333 -0.17546 C 0.18541 -0.18611 0.18268 -0.17315 0.18567 -0.1838 C 0.18633 -0.18611 0.18659 -0.18866 0.18724 -0.19074 C 0.19023 -0.19907 0.19036 -0.19051 0.19271 -0.20324 C 0.19791 -0.23102 0.19127 -0.19676 0.19583 -0.21713 C 0.19648 -0.21991 0.19648 -0.22315 0.19739 -0.22546 C 0.19844 -0.22824 0.2 -0.23079 0.20052 -0.2338 C 0.20182 -0.24051 0.20234 -0.24745 0.20677 -0.25046 C 0.21028 -0.25301 0.21054 -0.25347 0.2138 -0.25463 C 0.21536 -0.25532 0.22083 -0.25671 0.22239 -0.25741 C 0.22383 -0.25833 0.225 -0.25949 0.2263 -0.26019 C 0.22708 -0.26088 0.22786 -0.26157 0.22864 -0.26157 C 0.23802 -0.2625 0.24739 -0.2625 0.25677 -0.26296 C 0.25755 -0.26343 0.25833 -0.26412 0.25911 -0.26435 C 0.26367 -0.26644 0.26224 -0.26505 0.26614 -0.26713 C 0.2789 -0.27407 0.26367 -0.2662 0.27474 -0.27269 C 0.27578 -0.27338 0.27916 -0.27454 0.28021 -0.27546 C 0.2819 -0.27732 0.2832 -0.28009 0.28489 -0.28102 L 0.28958 -0.2838 C 0.2914 -0.28704 0.29219 -0.28889 0.29427 -0.29074 C 0.29505 -0.29144 0.29596 -0.29167 0.29661 -0.29213 C 0.29752 -0.29306 0.29804 -0.29491 0.29896 -0.29491 C 0.3164 -0.2963 0.33385 -0.29583 0.3513 -0.2963 C 0.35573 -0.29907 0.35312 -0.29676 0.35833 -0.30602 L 0.35833 -0.30602 C 0.36354 -0.31065 0.36067 -0.30741 0.36614 -0.31713 C 0.36823 -0.32083 0.36875 -0.3213 0.37005 -0.32546 C 0.37122 -0.32917 0.37161 -0.3338 0.37317 -0.33657 C 0.38086 -0.35046 0.37226 -0.33449 0.37864 -0.34769 C 0.37942 -0.34931 0.38034 -0.35046 0.38099 -0.35208 C 0.38515 -0.36227 0.37942 -0.35324 0.38567 -0.36157 C 0.38698 -0.37245 0.38554 -0.3669 0.39114 -0.37685 L 0.39349 -0.38102 C 0.39375 -0.38241 0.39375 -0.38426 0.39427 -0.38519 C 0.39466 -0.38588 0.39974 -0.38796 0.39974 -0.38796 C 0.40052 -0.38889 0.4013 -0.39005 0.40208 -0.39074 C 0.40364 -0.39213 0.40612 -0.39282 0.40755 -0.39352 C 0.42018 -0.40116 0.40312 -0.39236 0.41536 -0.39769 C 0.41614 -0.39815 0.41692 -0.39907 0.41771 -0.39907 C 0.42344 -0.40093 0.43489 -0.40324 0.43489 -0.40324 C 0.44166 -0.40741 0.43099 -0.40116 0.44192 -0.40602 C 0.44479 -0.40741 0.44726 -0.40903 0.44974 -0.41157 C 0.45078 -0.41273 0.45482 -0.41782 0.45521 -0.41852 C 0.45651 -0.42107 0.45729 -0.42431 0.45833 -0.42685 C 0.45911 -0.4287 0.45989 -0.43079 0.46067 -0.43241 C 0.46146 -0.43403 0.46237 -0.43519 0.46302 -0.43657 C 0.46367 -0.43796 0.46406 -0.43958 0.46458 -0.44074 C 0.46536 -0.44282 0.46614 -0.44444 0.46692 -0.4463 C 0.46745 -0.44907 0.46758 -0.45232 0.46849 -0.45463 C 0.46979 -0.4581 0.47317 -0.46296 0.47317 -0.46296 C 0.47344 -0.46435 0.47357 -0.46597 0.47396 -0.46713 C 0.47903 -0.48148 0.47552 -0.46829 0.47864 -0.47824 C 0.47929 -0.48009 0.47956 -0.48218 0.48021 -0.4838 C 0.48112 -0.48634 0.48242 -0.48843 0.48333 -0.49074 C 0.4875 -0.50185 0.48216 -0.49144 0.48724 -0.50046 C 0.4875 -0.50185 0.4875 -0.5037 0.48802 -0.50463 C 0.48867 -0.50602 0.48958 -0.50671 0.49036 -0.50741 C 0.49557 -0.51273 0.49153 -0.50833 0.49583 -0.51157 C 0.497 -0.5125 0.49791 -0.51389 0.49896 -0.51435 C 0.50104 -0.51574 0.50338 -0.51551 0.50521 -0.51713 C 0.50807 -0.51968 0.50989 -0.52176 0.51302 -0.52269 C 0.51432 -0.52315 0.51562 -0.52361 0.51692 -0.52407 C 0.52187 -0.52662 0.52109 -0.52685 0.52552 -0.52963 C 0.53177 -0.5338 0.53099 -0.5331 0.53567 -0.53519 C 0.53672 -0.53657 0.53776 -0.53819 0.5388 -0.53935 C 0.53984 -0.54051 0.54101 -0.54097 0.54192 -0.54213 C 0.54284 -0.54329 0.54349 -0.54514 0.54427 -0.5463 C 0.55078 -0.55602 0.54219 -0.5412 0.54896 -0.55324 C 0.54922 -0.55509 0.54922 -0.55718 0.54974 -0.5588 C 0.55026 -0.56065 0.55143 -0.56157 0.55208 -0.56296 C 0.55325 -0.56574 0.55416 -0.56875 0.55521 -0.5713 C 0.5556 -0.57222 0.55872 -0.5794 0.55911 -0.58102 C 0.55976 -0.5838 0.55976 -0.58704 0.56067 -0.58935 C 0.56224 -0.59352 0.56237 -0.59329 0.56302 -0.59769 C 0.56315 -0.59815 0.56302 -0.59861 0.56302 -0.59907 L 0.56302 -0.59907 " pathEditMode="relative" ptsTypes="AAAAAAAAAAAAAAAAAAAAAAAAAAAAAAAAAAAAAAAAAAAAAAAAAAAAAAAAAAAAAAAAAAAAAAAAAAAAAAAAAAAAAAAAAAAAAAAAAAAAAAAAAAAA">
                                      <p:cBhvr>
                                        <p:cTn id="11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 advAuto="1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0" y="-15010"/>
            <a:ext cx="1800000" cy="2164864"/>
          </a:xfrm>
          <a:prstGeom prst="rect">
            <a:avLst/>
          </a:prstGeom>
        </p:spPr>
      </p:pic>
      <p:sp>
        <p:nvSpPr>
          <p:cNvPr id="3" name="Titre"/>
          <p:cNvSpPr txBox="1"/>
          <p:nvPr/>
        </p:nvSpPr>
        <p:spPr>
          <a:xfrm>
            <a:off x="2890838" y="-15010"/>
            <a:ext cx="78651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Visite de la côte varoise</a:t>
            </a:r>
          </a:p>
        </p:txBody>
      </p:sp>
      <p:sp>
        <p:nvSpPr>
          <p:cNvPr id="4" name="Programme"/>
          <p:cNvSpPr txBox="1"/>
          <p:nvPr/>
        </p:nvSpPr>
        <p:spPr>
          <a:xfrm>
            <a:off x="34280" y="2924944"/>
            <a:ext cx="28565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Au programme 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Plage privée,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Cocktails en terrasse,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Bain de minuit,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Promenades en barques,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Jeux d’eau,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Restaurants fruits de mer.</a:t>
            </a:r>
          </a:p>
        </p:txBody>
      </p:sp>
      <p:pic>
        <p:nvPicPr>
          <p:cNvPr id="6" name="Plag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3"/>
          <a:stretch/>
        </p:blipFill>
        <p:spPr>
          <a:xfrm>
            <a:off x="2890838" y="720411"/>
            <a:ext cx="7851775" cy="5412102"/>
          </a:xfrm>
          <a:prstGeom prst="rect">
            <a:avLst/>
          </a:prstGeom>
        </p:spPr>
      </p:pic>
      <p:pic>
        <p:nvPicPr>
          <p:cNvPr id="8" name="Bateau" descr="Description &lt;strong&gt;Cruise&lt;/strong&gt; &lt;strong&gt;ship&lt;/strong&gt; side view.&lt;strong&gt;png&lt;/strong&gt;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712" y="3178676"/>
            <a:ext cx="540000" cy="346358"/>
          </a:xfrm>
          <a:prstGeom prst="rect">
            <a:avLst/>
          </a:prstGeom>
        </p:spPr>
      </p:pic>
      <p:pic>
        <p:nvPicPr>
          <p:cNvPr id="5" name="Cadr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39" y="728700"/>
            <a:ext cx="7851774" cy="540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01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1000">
        <p14:glitter pattern="hexago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1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 advAuto="1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0" y="-15010"/>
            <a:ext cx="1800000" cy="2164864"/>
          </a:xfrm>
          <a:prstGeom prst="rect">
            <a:avLst/>
          </a:prstGeom>
        </p:spPr>
      </p:pic>
      <p:sp>
        <p:nvSpPr>
          <p:cNvPr id="3" name="Titre"/>
          <p:cNvSpPr txBox="1"/>
          <p:nvPr/>
        </p:nvSpPr>
        <p:spPr>
          <a:xfrm>
            <a:off x="2890838" y="-15010"/>
            <a:ext cx="78651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Détente à l’hôtel</a:t>
            </a:r>
          </a:p>
        </p:txBody>
      </p:sp>
      <p:sp>
        <p:nvSpPr>
          <p:cNvPr id="4" name="Programme"/>
          <p:cNvSpPr txBox="1"/>
          <p:nvPr/>
        </p:nvSpPr>
        <p:spPr>
          <a:xfrm>
            <a:off x="34280" y="2924944"/>
            <a:ext cx="28565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Au programme 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Grande piscine,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Sauna et Spa,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Salle de cinéma,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Terrain de pétanque,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Restaurant les Gourmets,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1600" dirty="0">
                <a:latin typeface="Calibri" panose="020F0502020204030204" pitchFamily="34" charset="0"/>
                <a:cs typeface="Calibri" panose="020F0502020204030204" pitchFamily="34" charset="0"/>
              </a:rPr>
              <a:t>Salon de massage.</a:t>
            </a:r>
          </a:p>
        </p:txBody>
      </p:sp>
      <p:pic>
        <p:nvPicPr>
          <p:cNvPr id="9" name="piscin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8" t="5033"/>
          <a:stretch/>
        </p:blipFill>
        <p:spPr>
          <a:xfrm>
            <a:off x="2890837" y="730249"/>
            <a:ext cx="7851775" cy="5402263"/>
          </a:xfrm>
          <a:prstGeom prst="rect">
            <a:avLst/>
          </a:prstGeom>
        </p:spPr>
      </p:pic>
      <p:pic>
        <p:nvPicPr>
          <p:cNvPr id="7" name="Cad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38" y="730250"/>
            <a:ext cx="7851774" cy="5402263"/>
          </a:xfrm>
          <a:prstGeom prst="rect">
            <a:avLst/>
          </a:prstGeom>
        </p:spPr>
      </p:pic>
      <p:pic>
        <p:nvPicPr>
          <p:cNvPr id="10" name="canard" descr="BIG IMAGE (&lt;strong&gt;PNG&lt;/strong&gt;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5013176"/>
            <a:ext cx="180000" cy="18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212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prism isContent="1" isInverted="1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6.25E-7 7.40741E-7 C 6.25E-7 0.01412 0.02695 0.02616 0.06003 0.02616 C 0.09896 0.02616 0.11302 0.01296 0.11901 0.00509 L 0.125 -0.00556 C 0.13099 -0.0132 0.14596 -0.02616 0.18997 -0.02616 C 0.21797 -0.02616 0.25 -0.01458 0.25 7.40741E-7 C 0.25 0.01412 0.21797 0.02616 0.18997 0.02616 C 0.14596 0.02616 0.13099 0.01296 0.125 0.00509 L 0.11901 -0.00556 C 0.11302 -0.0132 0.09896 -0.02616 0.06003 -0.02616 C 0.02695 -0.02616 6.25E-7 -0.01458 6.25E-7 7.40741E-7 Z " pathEditMode="relative" rAng="0" ptsTypes="AAAAAAAAAAA">
                                      <p:cBhvr>
                                        <p:cTn id="11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 advAuto="1000"/>
    </p:bldLst>
  </p:timing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9D5"/>
      </a:lt2>
      <a:accent1>
        <a:srgbClr val="FB8C29"/>
      </a:accent1>
      <a:accent2>
        <a:srgbClr val="F2C351"/>
      </a:accent2>
      <a:accent3>
        <a:srgbClr val="D0CBA5"/>
      </a:accent3>
      <a:accent4>
        <a:srgbClr val="A2C476"/>
      </a:accent4>
      <a:accent5>
        <a:srgbClr val="57C293"/>
      </a:accent5>
      <a:accent6>
        <a:srgbClr val="06BFDE"/>
      </a:accent6>
      <a:hlink>
        <a:srgbClr val="FBAE29"/>
      </a:hlink>
      <a:folHlink>
        <a:srgbClr val="EDC47E"/>
      </a:folHlink>
    </a:clrScheme>
    <a:fontScheme name="Galerie">
      <a:majorFont>
        <a:latin typeface="Rockwell" panose="020606030202050204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BB5F5D82-B5E9-469E-A815-C655ED4AF243}"/>
    </a:ext>
  </a:extLst>
</a:theme>
</file>

<file path=ppt/theme/theme2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3.xml><?xml version="1.0" encoding="utf-8"?>
<a:theme xmlns:a="http://schemas.openxmlformats.org/drawingml/2006/main" name="Ronds dans l’eau">
  <a:themeElements>
    <a:clrScheme name="Ronds dans l’eau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Ronds dans l’eau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onds dans l’eau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ppt/theme/theme4.xml><?xml version="1.0" encoding="utf-8"?>
<a:theme xmlns:a="http://schemas.openxmlformats.org/drawingml/2006/main" name="Grand événement">
  <a:themeElements>
    <a:clrScheme name="Grand événem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346492"/>
      </a:accent1>
      <a:accent2>
        <a:srgbClr val="6DA5D4"/>
      </a:accent2>
      <a:accent3>
        <a:srgbClr val="538C79"/>
      </a:accent3>
      <a:accent4>
        <a:srgbClr val="93B75D"/>
      </a:accent4>
      <a:accent5>
        <a:srgbClr val="DEB050"/>
      </a:accent5>
      <a:accent6>
        <a:srgbClr val="BB5354"/>
      </a:accent6>
      <a:hlink>
        <a:srgbClr val="3289DD"/>
      </a:hlink>
      <a:folHlink>
        <a:srgbClr val="859EB6"/>
      </a:folHlink>
    </a:clrScheme>
    <a:fontScheme name="Grand événem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and événem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E3530EC-BA5B-407C-9B36-00820F395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873</TotalTime>
  <Words>121</Words>
  <Application>Microsoft Office PowerPoint</Application>
  <PresentationFormat>Grand écran</PresentationFormat>
  <Paragraphs>32</Paragraphs>
  <Slides>4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4</vt:i4>
      </vt:variant>
    </vt:vector>
  </HeadingPairs>
  <TitlesOfParts>
    <vt:vector size="16" baseType="lpstr">
      <vt:lpstr>Arial</vt:lpstr>
      <vt:lpstr>Calibri</vt:lpstr>
      <vt:lpstr>Impact</vt:lpstr>
      <vt:lpstr>Rockwell</vt:lpstr>
      <vt:lpstr>Trebuchet MS</vt:lpstr>
      <vt:lpstr>Tw Cen MT</vt:lpstr>
      <vt:lpstr>Wingdings</vt:lpstr>
      <vt:lpstr>Wingdings 3</vt:lpstr>
      <vt:lpstr>Galerie</vt:lpstr>
      <vt:lpstr>Facette</vt:lpstr>
      <vt:lpstr>Ronds dans l’eau</vt:lpstr>
      <vt:lpstr>Grand événement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 R</dc:creator>
  <cp:lastModifiedBy>Steph R</cp:lastModifiedBy>
  <cp:revision>80</cp:revision>
  <dcterms:created xsi:type="dcterms:W3CDTF">2017-01-31T08:25:36Z</dcterms:created>
  <dcterms:modified xsi:type="dcterms:W3CDTF">2017-02-02T16:35:21Z</dcterms:modified>
</cp:coreProperties>
</file>