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160" userDrawn="1">
          <p15:clr>
            <a:srgbClr val="A4A3A4"/>
          </p15:clr>
        </p15:guide>
        <p15:guide id="5" pos="2479" userDrawn="1">
          <p15:clr>
            <a:srgbClr val="A4A3A4"/>
          </p15:clr>
        </p15:guide>
        <p15:guide id="6" pos="5107" userDrawn="1">
          <p15:clr>
            <a:srgbClr val="A4A3A4"/>
          </p15:clr>
        </p15:guide>
        <p15:guide id="7" orient="horz" pos="2441" userDrawn="1">
          <p15:clr>
            <a:srgbClr val="A4A3A4"/>
          </p15:clr>
        </p15:guide>
        <p15:guide id="8" orient="horz" pos="25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23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04" y="67"/>
      </p:cViewPr>
      <p:guideLst>
        <p:guide orient="horz" pos="2160"/>
        <p:guide pos="3840"/>
        <p:guide pos="3160"/>
        <p:guide pos="2479"/>
        <p:guide pos="5107"/>
        <p:guide orient="horz" pos="2441"/>
        <p:guide orient="horz" pos="25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696F31-3163-441C-9503-2C593447674B}" type="doc">
      <dgm:prSet loTypeId="urn:microsoft.com/office/officeart/2008/layout/NameandTitleOrganizationalChart" loCatId="hierarchy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09F2014F-31A7-4DF9-81D0-5873356DD0B7}">
      <dgm:prSet phldrT="[Texte]" custT="1"/>
      <dgm:spPr/>
      <dgm:t>
        <a:bodyPr/>
        <a:lstStyle/>
        <a:p>
          <a:r>
            <a:rPr lang="fr-FR" sz="1600" dirty="0"/>
            <a:t>Tatouille</a:t>
          </a:r>
          <a:br>
            <a:rPr lang="fr-FR" sz="1600" dirty="0"/>
          </a:br>
          <a:r>
            <a:rPr lang="fr-FR" sz="1600" dirty="0"/>
            <a:t>Laura</a:t>
          </a:r>
        </a:p>
      </dgm:t>
    </dgm:pt>
    <dgm:pt modelId="{021BDFD8-D36E-453A-98AE-2C65F63FF3BE}" type="parTrans" cxnId="{FF54DD1C-D620-4B4C-A3B6-0FF24E4BDBBB}">
      <dgm:prSet/>
      <dgm:spPr/>
      <dgm:t>
        <a:bodyPr/>
        <a:lstStyle/>
        <a:p>
          <a:endParaRPr lang="fr-FR"/>
        </a:p>
      </dgm:t>
    </dgm:pt>
    <dgm:pt modelId="{0C4194B2-DA53-47DC-9163-4C095F4C5FCE}" type="sibTrans" cxnId="{FF54DD1C-D620-4B4C-A3B6-0FF24E4BDBBB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Directeur Général</a:t>
          </a:r>
        </a:p>
      </dgm:t>
    </dgm:pt>
    <dgm:pt modelId="{643C6C06-36AC-4773-B44C-A6F8DF722A99}" type="asst">
      <dgm:prSet phldrT="[Texte]" custT="1"/>
      <dgm:spPr/>
      <dgm:t>
        <a:bodyPr/>
        <a:lstStyle/>
        <a:p>
          <a:r>
            <a:rPr lang="fr-FR" sz="1600" dirty="0"/>
            <a:t>Céhef</a:t>
          </a:r>
        </a:p>
        <a:p>
          <a:r>
            <a:rPr lang="fr-FR" sz="1600" dirty="0"/>
            <a:t>Hassan</a:t>
          </a:r>
        </a:p>
      </dgm:t>
    </dgm:pt>
    <dgm:pt modelId="{6F80FFBF-E64A-47A1-9A11-03FD4776E2C3}" type="parTrans" cxnId="{B7217518-06D2-4E70-BEC1-20F1D54EA6B0}">
      <dgm:prSet/>
      <dgm:spPr/>
      <dgm:t>
        <a:bodyPr/>
        <a:lstStyle/>
        <a:p>
          <a:endParaRPr lang="fr-FR"/>
        </a:p>
      </dgm:t>
    </dgm:pt>
    <dgm:pt modelId="{34AF7892-84C8-4A32-9318-B2DB89F89D67}" type="sibTrans" cxnId="{B7217518-06D2-4E70-BEC1-20F1D54EA6B0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Directeur financier</a:t>
          </a:r>
        </a:p>
      </dgm:t>
    </dgm:pt>
    <dgm:pt modelId="{34E2601B-35C3-43F4-B41E-BE011016B844}">
      <dgm:prSet phldrT="[Texte]" custT="1"/>
      <dgm:spPr/>
      <dgm:t>
        <a:bodyPr/>
        <a:lstStyle/>
        <a:p>
          <a:r>
            <a:rPr lang="fr-FR" sz="1600" dirty="0"/>
            <a:t>Sille</a:t>
          </a:r>
        </a:p>
        <a:p>
          <a:r>
            <a:rPr lang="fr-FR" sz="1600" dirty="0"/>
            <a:t>Lucie</a:t>
          </a:r>
        </a:p>
      </dgm:t>
    </dgm:pt>
    <dgm:pt modelId="{D58E5B96-575B-4BE4-9FAF-91F1AE50EAD0}" type="parTrans" cxnId="{C3449074-8BB2-4881-8389-554CED7701FB}">
      <dgm:prSet/>
      <dgm:spPr/>
      <dgm:t>
        <a:bodyPr/>
        <a:lstStyle/>
        <a:p>
          <a:endParaRPr lang="fr-FR" sz="1600"/>
        </a:p>
      </dgm:t>
    </dgm:pt>
    <dgm:pt modelId="{AE48E0E2-44EF-469F-904D-B6891AB595FB}" type="sibTrans" cxnId="{C3449074-8BB2-4881-8389-554CED7701FB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Resp. Réservations</a:t>
          </a:r>
        </a:p>
      </dgm:t>
    </dgm:pt>
    <dgm:pt modelId="{763A5DF9-BC6A-4CA8-887E-9078FC45FE61}">
      <dgm:prSet phldrT="[Texte]" custT="1"/>
      <dgm:spPr/>
      <dgm:t>
        <a:bodyPr/>
        <a:lstStyle/>
        <a:p>
          <a:r>
            <a:rPr lang="fr-FR" sz="1600" dirty="0"/>
            <a:t>Galls</a:t>
          </a:r>
        </a:p>
        <a:p>
          <a:r>
            <a:rPr lang="fr-FR" sz="1600" dirty="0"/>
            <a:t>Charline</a:t>
          </a:r>
        </a:p>
      </dgm:t>
    </dgm:pt>
    <dgm:pt modelId="{34FFD0BA-3B91-443C-AE0F-39425A3FAFF8}" type="parTrans" cxnId="{BF4BC7AA-2961-4339-B250-81A28190A0BC}">
      <dgm:prSet/>
      <dgm:spPr/>
      <dgm:t>
        <a:bodyPr/>
        <a:lstStyle/>
        <a:p>
          <a:endParaRPr lang="fr-FR" sz="1600"/>
        </a:p>
      </dgm:t>
    </dgm:pt>
    <dgm:pt modelId="{3D51612E-EC99-41B0-A7FD-75F20E2DA05D}" type="sibTrans" cxnId="{BF4BC7AA-2961-4339-B250-81A28190A0BC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Resp. Clients</a:t>
          </a:r>
        </a:p>
      </dgm:t>
    </dgm:pt>
    <dgm:pt modelId="{75261623-B8EE-4B1F-BEA1-FF91AE84AE4F}">
      <dgm:prSet phldrT="[Texte]" custT="1"/>
      <dgm:spPr/>
      <dgm:t>
        <a:bodyPr/>
        <a:lstStyle/>
        <a:p>
          <a:r>
            <a:rPr lang="fr-FR" sz="1600" dirty="0"/>
            <a:t>Hochon</a:t>
          </a:r>
        </a:p>
        <a:p>
          <a:r>
            <a:rPr lang="fr-FR" sz="1600" dirty="0"/>
            <a:t>Paul</a:t>
          </a:r>
        </a:p>
      </dgm:t>
    </dgm:pt>
    <dgm:pt modelId="{1724502E-C118-463C-B8E9-37B49E843417}" type="parTrans" cxnId="{9BDAA16C-152C-44A5-BD56-E01FCC5184DA}">
      <dgm:prSet/>
      <dgm:spPr/>
      <dgm:t>
        <a:bodyPr/>
        <a:lstStyle/>
        <a:p>
          <a:endParaRPr lang="fr-FR" sz="1600"/>
        </a:p>
      </dgm:t>
    </dgm:pt>
    <dgm:pt modelId="{BD451809-1E8A-4E83-B9ED-A23081CBADE4}" type="sibTrans" cxnId="{9BDAA16C-152C-44A5-BD56-E01FCC5184DA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Resp. Commercial</a:t>
          </a:r>
        </a:p>
      </dgm:t>
    </dgm:pt>
    <dgm:pt modelId="{6E30A7A4-691D-4E2A-AB9F-5475A0B2A2EC}">
      <dgm:prSet custT="1"/>
      <dgm:spPr/>
      <dgm:t>
        <a:bodyPr/>
        <a:lstStyle/>
        <a:p>
          <a:r>
            <a:rPr lang="fr-FR" sz="1600" dirty="0"/>
            <a:t>Audine</a:t>
          </a:r>
        </a:p>
        <a:p>
          <a:r>
            <a:rPr lang="fr-FR" sz="1600" dirty="0"/>
            <a:t>Anne</a:t>
          </a:r>
        </a:p>
      </dgm:t>
    </dgm:pt>
    <dgm:pt modelId="{90ED8713-FF42-4175-A0EA-1B302DB55E28}" type="parTrans" cxnId="{7DDE354A-189F-49EA-A45C-A759C681B3E3}">
      <dgm:prSet/>
      <dgm:spPr/>
      <dgm:t>
        <a:bodyPr/>
        <a:lstStyle/>
        <a:p>
          <a:endParaRPr lang="fr-FR" sz="1600"/>
        </a:p>
      </dgm:t>
    </dgm:pt>
    <dgm:pt modelId="{6D54354A-FA1C-47F2-96AB-618869747479}" type="sibTrans" cxnId="{7DDE354A-189F-49EA-A45C-A759C681B3E3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Guide</a:t>
          </a:r>
        </a:p>
      </dgm:t>
    </dgm:pt>
    <dgm:pt modelId="{44881D2F-AA1A-4BBA-AF44-BE14BC2F5CB2}">
      <dgm:prSet custT="1"/>
      <dgm:spPr/>
      <dgm:t>
        <a:bodyPr/>
        <a:lstStyle/>
        <a:p>
          <a:r>
            <a:rPr lang="fr-FR" sz="1600" dirty="0"/>
            <a:t>Hamalibou</a:t>
          </a:r>
        </a:p>
        <a:p>
          <a:r>
            <a:rPr lang="fr-FR" sz="1600" dirty="0"/>
            <a:t>Arlette</a:t>
          </a:r>
        </a:p>
      </dgm:t>
    </dgm:pt>
    <dgm:pt modelId="{4D4B29F9-FF66-4A3B-8780-3623972C802F}" type="parTrans" cxnId="{36C15915-2620-4E0A-A71D-A9F0F4BF2942}">
      <dgm:prSet/>
      <dgm:spPr/>
      <dgm:t>
        <a:bodyPr/>
        <a:lstStyle/>
        <a:p>
          <a:endParaRPr lang="fr-FR" sz="1600"/>
        </a:p>
      </dgm:t>
    </dgm:pt>
    <dgm:pt modelId="{EBECE926-5F06-4D9A-B8AD-6116713D80D0}" type="sibTrans" cxnId="{36C15915-2620-4E0A-A71D-A9F0F4BF2942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Guide</a:t>
          </a:r>
        </a:p>
      </dgm:t>
    </dgm:pt>
    <dgm:pt modelId="{8B2E3CCC-3399-4657-9841-0550CF90467B}">
      <dgm:prSet custT="1"/>
      <dgm:spPr/>
      <dgm:t>
        <a:bodyPr/>
        <a:lstStyle/>
        <a:p>
          <a:r>
            <a:rPr lang="fr-FR" sz="1600" dirty="0"/>
            <a:t>Houda</a:t>
          </a:r>
        </a:p>
        <a:p>
          <a:r>
            <a:rPr lang="fr-FR" sz="1600" dirty="0"/>
            <a:t>Barrack</a:t>
          </a:r>
        </a:p>
      </dgm:t>
    </dgm:pt>
    <dgm:pt modelId="{CE29D368-BD38-4298-9DA5-E2C7C286E715}" type="parTrans" cxnId="{925EC089-B91B-4B12-B399-3A0367217483}">
      <dgm:prSet/>
      <dgm:spPr/>
      <dgm:t>
        <a:bodyPr/>
        <a:lstStyle/>
        <a:p>
          <a:endParaRPr lang="fr-FR" sz="1600"/>
        </a:p>
      </dgm:t>
    </dgm:pt>
    <dgm:pt modelId="{FC644890-8650-4EA6-AF00-A8C8B66FEDCE}" type="sibTrans" cxnId="{925EC089-B91B-4B12-B399-3A0367217483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Animation</a:t>
          </a:r>
        </a:p>
      </dgm:t>
    </dgm:pt>
    <dgm:pt modelId="{151AD1A6-8539-4723-B003-E732AAAD8252}">
      <dgm:prSet custT="1"/>
      <dgm:spPr/>
      <dgm:t>
        <a:bodyPr/>
        <a:lstStyle/>
        <a:p>
          <a:r>
            <a:rPr lang="fr-FR" sz="1600" dirty="0"/>
            <a:t>Rouana</a:t>
          </a:r>
        </a:p>
        <a:p>
          <a:r>
            <a:rPr lang="fr-FR" sz="1600" dirty="0"/>
            <a:t>Marie</a:t>
          </a:r>
        </a:p>
      </dgm:t>
    </dgm:pt>
    <dgm:pt modelId="{C4C9BE7C-93A8-42F2-84AC-5E3F55C747A6}" type="parTrans" cxnId="{656BCCC7-EAA3-456B-80B6-B747C458C0FC}">
      <dgm:prSet/>
      <dgm:spPr/>
      <dgm:t>
        <a:bodyPr/>
        <a:lstStyle/>
        <a:p>
          <a:endParaRPr lang="fr-FR" sz="1600"/>
        </a:p>
      </dgm:t>
    </dgm:pt>
    <dgm:pt modelId="{E7F96154-AEEA-41A1-9C11-491A591E3F49}" type="sibTrans" cxnId="{656BCCC7-EAA3-456B-80B6-B747C458C0FC}">
      <dgm:prSet custT="1"/>
      <dgm:spPr/>
      <dgm:t>
        <a:bodyPr/>
        <a:lstStyle/>
        <a:p>
          <a:r>
            <a:rPr lang="fr-FR" sz="1200" dirty="0">
              <a:solidFill>
                <a:schemeClr val="accent1">
                  <a:lumMod val="75000"/>
                </a:schemeClr>
              </a:solidFill>
            </a:rPr>
            <a:t>Administration</a:t>
          </a:r>
        </a:p>
      </dgm:t>
    </dgm:pt>
    <dgm:pt modelId="{C88F22A0-9746-4B32-8F05-177A212727C0}" type="pres">
      <dgm:prSet presAssocID="{6D696F31-3163-441C-9503-2C593447674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F52407F-96D7-4086-87EE-04C9115D7D92}" type="pres">
      <dgm:prSet presAssocID="{09F2014F-31A7-4DF9-81D0-5873356DD0B7}" presName="hierRoot1" presStyleCnt="0">
        <dgm:presLayoutVars>
          <dgm:hierBranch val="init"/>
        </dgm:presLayoutVars>
      </dgm:prSet>
      <dgm:spPr/>
    </dgm:pt>
    <dgm:pt modelId="{DAA3B2F4-F5C4-48B7-8067-99F572DFC984}" type="pres">
      <dgm:prSet presAssocID="{09F2014F-31A7-4DF9-81D0-5873356DD0B7}" presName="rootComposite1" presStyleCnt="0"/>
      <dgm:spPr/>
    </dgm:pt>
    <dgm:pt modelId="{D8700335-D982-4F57-93EE-AD778556F660}" type="pres">
      <dgm:prSet presAssocID="{09F2014F-31A7-4DF9-81D0-5873356DD0B7}" presName="rootText1" presStyleLbl="node0" presStyleIdx="0" presStyleCnt="2" custLinFactNeighborX="7097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9D9C5240-843F-460F-ABBA-28349783C14A}" type="pres">
      <dgm:prSet presAssocID="{09F2014F-31A7-4DF9-81D0-5873356DD0B7}" presName="titleText1" presStyleLbl="fgAcc0" presStyleIdx="0" presStyleCnt="2" custLinFactNeighborX="78864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967C6036-DC52-432B-B19B-EC5A90D7846C}" type="pres">
      <dgm:prSet presAssocID="{09F2014F-31A7-4DF9-81D0-5873356DD0B7}" presName="rootConnector1" presStyleLbl="node1" presStyleIdx="0" presStyleCnt="7"/>
      <dgm:spPr/>
    </dgm:pt>
    <dgm:pt modelId="{122A2FDF-9DB6-437B-8D0E-752E0752FD55}" type="pres">
      <dgm:prSet presAssocID="{09F2014F-31A7-4DF9-81D0-5873356DD0B7}" presName="hierChild2" presStyleCnt="0"/>
      <dgm:spPr/>
    </dgm:pt>
    <dgm:pt modelId="{2808B6BD-EC9F-4784-9F41-9B1387B458DA}" type="pres">
      <dgm:prSet presAssocID="{09F2014F-31A7-4DF9-81D0-5873356DD0B7}" presName="hierChild3" presStyleCnt="0"/>
      <dgm:spPr/>
    </dgm:pt>
    <dgm:pt modelId="{EB3C5A03-ABA3-414B-A6CA-6FF984FD3C2F}" type="pres">
      <dgm:prSet presAssocID="{643C6C06-36AC-4773-B44C-A6F8DF722A99}" presName="hierRoot1" presStyleCnt="0">
        <dgm:presLayoutVars>
          <dgm:hierBranch val="init"/>
        </dgm:presLayoutVars>
      </dgm:prSet>
      <dgm:spPr/>
    </dgm:pt>
    <dgm:pt modelId="{C9410D11-CB1B-495B-8643-58D3C54C958B}" type="pres">
      <dgm:prSet presAssocID="{643C6C06-36AC-4773-B44C-A6F8DF722A99}" presName="rootComposite1" presStyleCnt="0"/>
      <dgm:spPr/>
    </dgm:pt>
    <dgm:pt modelId="{51F44E22-C0AD-4F83-848B-92BCCB650151}" type="pres">
      <dgm:prSet presAssocID="{643C6C06-36AC-4773-B44C-A6F8DF722A99}" presName="rootText1" presStyleLbl="node0" presStyleIdx="1" presStyleCnt="2" custLinFactNeighborX="7097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5D2F5605-5884-41A6-9617-D1483CA22C3E}" type="pres">
      <dgm:prSet presAssocID="{643C6C06-36AC-4773-B44C-A6F8DF722A99}" presName="titleText1" presStyleLbl="fgAcc0" presStyleIdx="1" presStyleCnt="2" custLinFactNeighborX="78864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43F2D35C-3FE7-4480-A843-20FAF1D668A8}" type="pres">
      <dgm:prSet presAssocID="{643C6C06-36AC-4773-B44C-A6F8DF722A99}" presName="rootConnector1" presStyleLbl="asst0" presStyleIdx="0" presStyleCnt="0"/>
      <dgm:spPr/>
    </dgm:pt>
    <dgm:pt modelId="{F155AFE9-9310-418A-8538-35FD990CCBF0}" type="pres">
      <dgm:prSet presAssocID="{643C6C06-36AC-4773-B44C-A6F8DF722A99}" presName="hierChild2" presStyleCnt="0"/>
      <dgm:spPr/>
    </dgm:pt>
    <dgm:pt modelId="{284C6356-CDF3-4F03-AA2C-67179BB0AACF}" type="pres">
      <dgm:prSet presAssocID="{D58E5B96-575B-4BE4-9FAF-91F1AE50EAD0}" presName="Name37" presStyleLbl="parChTrans1D2" presStyleIdx="0" presStyleCnt="3"/>
      <dgm:spPr/>
    </dgm:pt>
    <dgm:pt modelId="{A7C6F525-7D3A-4A57-9484-B9738B431A76}" type="pres">
      <dgm:prSet presAssocID="{34E2601B-35C3-43F4-B41E-BE011016B844}" presName="hierRoot2" presStyleCnt="0">
        <dgm:presLayoutVars>
          <dgm:hierBranch val="init"/>
        </dgm:presLayoutVars>
      </dgm:prSet>
      <dgm:spPr/>
    </dgm:pt>
    <dgm:pt modelId="{97905DFD-FAD4-459D-B413-9D3C0811FE64}" type="pres">
      <dgm:prSet presAssocID="{34E2601B-35C3-43F4-B41E-BE011016B844}" presName="rootComposite" presStyleCnt="0"/>
      <dgm:spPr/>
    </dgm:pt>
    <dgm:pt modelId="{AA16E176-4192-4D31-A8B5-F26B161D87D9}" type="pres">
      <dgm:prSet presAssocID="{34E2601B-35C3-43F4-B41E-BE011016B844}" presName="rootText" presStyleLbl="node1" presStyleIdx="0" presStyleCnt="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B7F585E2-CC89-4241-9B31-71C7B9B15880}" type="pres">
      <dgm:prSet presAssocID="{34E2601B-35C3-43F4-B41E-BE011016B844}" presName="titleText2" presStyleLbl="fgAcc1" presStyleIdx="0" presStyleCnt="7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8533482B-A50B-407E-A61E-EA2CF45FA5A1}" type="pres">
      <dgm:prSet presAssocID="{34E2601B-35C3-43F4-B41E-BE011016B844}" presName="rootConnector" presStyleLbl="node2" presStyleIdx="0" presStyleCnt="0"/>
      <dgm:spPr/>
    </dgm:pt>
    <dgm:pt modelId="{C2C30613-C638-4CB1-8800-85C8D10839AE}" type="pres">
      <dgm:prSet presAssocID="{34E2601B-35C3-43F4-B41E-BE011016B844}" presName="hierChild4" presStyleCnt="0"/>
      <dgm:spPr/>
    </dgm:pt>
    <dgm:pt modelId="{17A118A8-8CDF-4E96-A16C-5C7BE6517314}" type="pres">
      <dgm:prSet presAssocID="{34E2601B-35C3-43F4-B41E-BE011016B844}" presName="hierChild5" presStyleCnt="0"/>
      <dgm:spPr/>
    </dgm:pt>
    <dgm:pt modelId="{A0235529-0E46-4372-9EFA-6CA91158A579}" type="pres">
      <dgm:prSet presAssocID="{34FFD0BA-3B91-443C-AE0F-39425A3FAFF8}" presName="Name37" presStyleLbl="parChTrans1D2" presStyleIdx="1" presStyleCnt="3"/>
      <dgm:spPr/>
    </dgm:pt>
    <dgm:pt modelId="{2FEED5D2-4186-4B45-A0D0-6B1CD3A5DAEB}" type="pres">
      <dgm:prSet presAssocID="{763A5DF9-BC6A-4CA8-887E-9078FC45FE61}" presName="hierRoot2" presStyleCnt="0">
        <dgm:presLayoutVars>
          <dgm:hierBranch val="init"/>
        </dgm:presLayoutVars>
      </dgm:prSet>
      <dgm:spPr/>
    </dgm:pt>
    <dgm:pt modelId="{BAC35925-B4DE-47D7-BEA4-AED84198D9D9}" type="pres">
      <dgm:prSet presAssocID="{763A5DF9-BC6A-4CA8-887E-9078FC45FE61}" presName="rootComposite" presStyleCnt="0"/>
      <dgm:spPr/>
    </dgm:pt>
    <dgm:pt modelId="{305E0C68-E6B9-4689-ABA1-B9B75958C74F}" type="pres">
      <dgm:prSet presAssocID="{763A5DF9-BC6A-4CA8-887E-9078FC45FE61}" presName="rootText" presStyleLbl="node1" presStyleIdx="1" presStyleCnt="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373EB5A0-CB94-4B62-90E7-2CE52566F592}" type="pres">
      <dgm:prSet presAssocID="{763A5DF9-BC6A-4CA8-887E-9078FC45FE61}" presName="titleText2" presStyleLbl="fgAcc1" presStyleIdx="1" presStyleCnt="7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AB8C71BE-C456-4CE2-952C-646DD102C1F6}" type="pres">
      <dgm:prSet presAssocID="{763A5DF9-BC6A-4CA8-887E-9078FC45FE61}" presName="rootConnector" presStyleLbl="node2" presStyleIdx="0" presStyleCnt="0"/>
      <dgm:spPr/>
    </dgm:pt>
    <dgm:pt modelId="{D02548F3-FC3C-474F-A1F8-B3C9B6863CDA}" type="pres">
      <dgm:prSet presAssocID="{763A5DF9-BC6A-4CA8-887E-9078FC45FE61}" presName="hierChild4" presStyleCnt="0"/>
      <dgm:spPr/>
    </dgm:pt>
    <dgm:pt modelId="{F24243FA-5059-485F-B7CE-C66C699B83BE}" type="pres">
      <dgm:prSet presAssocID="{C4C9BE7C-93A8-42F2-84AC-5E3F55C747A6}" presName="Name37" presStyleLbl="parChTrans1D3" presStyleIdx="0" presStyleCnt="4"/>
      <dgm:spPr/>
    </dgm:pt>
    <dgm:pt modelId="{81FB4489-A43A-43B7-8012-E681B165F63A}" type="pres">
      <dgm:prSet presAssocID="{151AD1A6-8539-4723-B003-E732AAAD8252}" presName="hierRoot2" presStyleCnt="0">
        <dgm:presLayoutVars>
          <dgm:hierBranch val="init"/>
        </dgm:presLayoutVars>
      </dgm:prSet>
      <dgm:spPr/>
    </dgm:pt>
    <dgm:pt modelId="{2797D585-2667-4DB8-9318-51AA21B67433}" type="pres">
      <dgm:prSet presAssocID="{151AD1A6-8539-4723-B003-E732AAAD8252}" presName="rootComposite" presStyleCnt="0"/>
      <dgm:spPr/>
    </dgm:pt>
    <dgm:pt modelId="{F38520C8-296F-470F-85F9-2CC72DF024AC}" type="pres">
      <dgm:prSet presAssocID="{151AD1A6-8539-4723-B003-E732AAAD8252}" presName="rootText" presStyleLbl="node1" presStyleIdx="2" presStyleCnt="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D1BFD09A-B707-4BFB-8E0A-52BF9B11EBB8}" type="pres">
      <dgm:prSet presAssocID="{151AD1A6-8539-4723-B003-E732AAAD8252}" presName="titleText2" presStyleLbl="fgAcc1" presStyleIdx="2" presStyleCnt="7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E4853449-ACAE-40A1-AF96-D92C5EA45DFD}" type="pres">
      <dgm:prSet presAssocID="{151AD1A6-8539-4723-B003-E732AAAD8252}" presName="rootConnector" presStyleLbl="node3" presStyleIdx="0" presStyleCnt="0"/>
      <dgm:spPr/>
    </dgm:pt>
    <dgm:pt modelId="{531E854C-7AA0-462F-BFB1-07346370EE84}" type="pres">
      <dgm:prSet presAssocID="{151AD1A6-8539-4723-B003-E732AAAD8252}" presName="hierChild4" presStyleCnt="0"/>
      <dgm:spPr/>
    </dgm:pt>
    <dgm:pt modelId="{B6DAF222-2FD9-4ACB-99B4-84A1DF714B2C}" type="pres">
      <dgm:prSet presAssocID="{151AD1A6-8539-4723-B003-E732AAAD8252}" presName="hierChild5" presStyleCnt="0"/>
      <dgm:spPr/>
    </dgm:pt>
    <dgm:pt modelId="{04C49D32-567D-4A21-99F6-FD0B06FD5A2A}" type="pres">
      <dgm:prSet presAssocID="{CE29D368-BD38-4298-9DA5-E2C7C286E715}" presName="Name37" presStyleLbl="parChTrans1D3" presStyleIdx="1" presStyleCnt="4"/>
      <dgm:spPr/>
    </dgm:pt>
    <dgm:pt modelId="{6DB6D188-600C-464E-BD50-585A08726F99}" type="pres">
      <dgm:prSet presAssocID="{8B2E3CCC-3399-4657-9841-0550CF90467B}" presName="hierRoot2" presStyleCnt="0">
        <dgm:presLayoutVars>
          <dgm:hierBranch val="init"/>
        </dgm:presLayoutVars>
      </dgm:prSet>
      <dgm:spPr/>
    </dgm:pt>
    <dgm:pt modelId="{2A33D1B6-A438-4D0C-BFC1-E0F7349967D7}" type="pres">
      <dgm:prSet presAssocID="{8B2E3CCC-3399-4657-9841-0550CF90467B}" presName="rootComposite" presStyleCnt="0"/>
      <dgm:spPr/>
    </dgm:pt>
    <dgm:pt modelId="{0F966F03-E9C8-4C0D-A4DD-4A89557DDA2A}" type="pres">
      <dgm:prSet presAssocID="{8B2E3CCC-3399-4657-9841-0550CF90467B}" presName="rootText" presStyleLbl="node1" presStyleIdx="3" presStyleCnt="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1E707931-5226-42E7-9D62-D206A6B2EC9A}" type="pres">
      <dgm:prSet presAssocID="{8B2E3CCC-3399-4657-9841-0550CF90467B}" presName="titleText2" presStyleLbl="fgAcc1" presStyleIdx="3" presStyleCnt="7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475AB5AC-F4C0-4077-B140-5F9B4DE2BE54}" type="pres">
      <dgm:prSet presAssocID="{8B2E3CCC-3399-4657-9841-0550CF90467B}" presName="rootConnector" presStyleLbl="node3" presStyleIdx="0" presStyleCnt="0"/>
      <dgm:spPr/>
    </dgm:pt>
    <dgm:pt modelId="{48F2C1FE-1E7B-4953-9020-B9339F4F8823}" type="pres">
      <dgm:prSet presAssocID="{8B2E3CCC-3399-4657-9841-0550CF90467B}" presName="hierChild4" presStyleCnt="0"/>
      <dgm:spPr/>
    </dgm:pt>
    <dgm:pt modelId="{E330B3B9-D9DB-4D78-B4DD-F684D9755B3C}" type="pres">
      <dgm:prSet presAssocID="{8B2E3CCC-3399-4657-9841-0550CF90467B}" presName="hierChild5" presStyleCnt="0"/>
      <dgm:spPr/>
    </dgm:pt>
    <dgm:pt modelId="{66A213D7-923C-4B8B-9559-1756393C2F31}" type="pres">
      <dgm:prSet presAssocID="{4D4B29F9-FF66-4A3B-8780-3623972C802F}" presName="Name37" presStyleLbl="parChTrans1D3" presStyleIdx="2" presStyleCnt="4"/>
      <dgm:spPr/>
    </dgm:pt>
    <dgm:pt modelId="{3D97C859-22D9-4BF7-AE43-FFA61DD80247}" type="pres">
      <dgm:prSet presAssocID="{44881D2F-AA1A-4BBA-AF44-BE14BC2F5CB2}" presName="hierRoot2" presStyleCnt="0">
        <dgm:presLayoutVars>
          <dgm:hierBranch val="init"/>
        </dgm:presLayoutVars>
      </dgm:prSet>
      <dgm:spPr/>
    </dgm:pt>
    <dgm:pt modelId="{4C988ACC-8194-4A06-8AA1-B09A5AA420BB}" type="pres">
      <dgm:prSet presAssocID="{44881D2F-AA1A-4BBA-AF44-BE14BC2F5CB2}" presName="rootComposite" presStyleCnt="0"/>
      <dgm:spPr/>
    </dgm:pt>
    <dgm:pt modelId="{1204159B-5833-4B4B-B3C1-0B1ABE12CE4C}" type="pres">
      <dgm:prSet presAssocID="{44881D2F-AA1A-4BBA-AF44-BE14BC2F5CB2}" presName="rootText" presStyleLbl="node1" presStyleIdx="4" presStyleCnt="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1DAD350C-5B6A-446B-8C0C-C51D54E0ED4C}" type="pres">
      <dgm:prSet presAssocID="{44881D2F-AA1A-4BBA-AF44-BE14BC2F5CB2}" presName="titleText2" presStyleLbl="fgAcc1" presStyleIdx="4" presStyleCnt="7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C5846248-115B-4DAF-8A9D-C750A8C5F664}" type="pres">
      <dgm:prSet presAssocID="{44881D2F-AA1A-4BBA-AF44-BE14BC2F5CB2}" presName="rootConnector" presStyleLbl="node3" presStyleIdx="0" presStyleCnt="0"/>
      <dgm:spPr/>
    </dgm:pt>
    <dgm:pt modelId="{6657CE7C-2F5D-4A54-91B0-4EA23AC7640B}" type="pres">
      <dgm:prSet presAssocID="{44881D2F-AA1A-4BBA-AF44-BE14BC2F5CB2}" presName="hierChild4" presStyleCnt="0"/>
      <dgm:spPr/>
    </dgm:pt>
    <dgm:pt modelId="{648A257D-DCCF-4846-B897-12A189B83B58}" type="pres">
      <dgm:prSet presAssocID="{44881D2F-AA1A-4BBA-AF44-BE14BC2F5CB2}" presName="hierChild5" presStyleCnt="0"/>
      <dgm:spPr/>
    </dgm:pt>
    <dgm:pt modelId="{9A004C9D-2F94-4E86-B4FF-0DDDC8705A0A}" type="pres">
      <dgm:prSet presAssocID="{90ED8713-FF42-4175-A0EA-1B302DB55E28}" presName="Name37" presStyleLbl="parChTrans1D3" presStyleIdx="3" presStyleCnt="4"/>
      <dgm:spPr/>
    </dgm:pt>
    <dgm:pt modelId="{74EDE084-CE41-4311-9758-F40B9738061C}" type="pres">
      <dgm:prSet presAssocID="{6E30A7A4-691D-4E2A-AB9F-5475A0B2A2EC}" presName="hierRoot2" presStyleCnt="0">
        <dgm:presLayoutVars>
          <dgm:hierBranch val="init"/>
        </dgm:presLayoutVars>
      </dgm:prSet>
      <dgm:spPr/>
    </dgm:pt>
    <dgm:pt modelId="{E6EA3C4D-C0E7-476A-B2F3-B0D950F9EFA3}" type="pres">
      <dgm:prSet presAssocID="{6E30A7A4-691D-4E2A-AB9F-5475A0B2A2EC}" presName="rootComposite" presStyleCnt="0"/>
      <dgm:spPr/>
    </dgm:pt>
    <dgm:pt modelId="{999AD490-0B5A-4D2E-8649-E4A77A08AB52}" type="pres">
      <dgm:prSet presAssocID="{6E30A7A4-691D-4E2A-AB9F-5475A0B2A2EC}" presName="rootText" presStyleLbl="node1" presStyleIdx="5" presStyleCnt="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B2194D1A-4897-4153-BF49-2E4F5EE3DAE5}" type="pres">
      <dgm:prSet presAssocID="{6E30A7A4-691D-4E2A-AB9F-5475A0B2A2EC}" presName="titleText2" presStyleLbl="fgAcc1" presStyleIdx="5" presStyleCnt="7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07D2530B-2ABF-4A0D-B0A0-261410889644}" type="pres">
      <dgm:prSet presAssocID="{6E30A7A4-691D-4E2A-AB9F-5475A0B2A2EC}" presName="rootConnector" presStyleLbl="node3" presStyleIdx="0" presStyleCnt="0"/>
      <dgm:spPr/>
    </dgm:pt>
    <dgm:pt modelId="{17FDDFCC-971F-4086-861B-CF2FAD7ABBFB}" type="pres">
      <dgm:prSet presAssocID="{6E30A7A4-691D-4E2A-AB9F-5475A0B2A2EC}" presName="hierChild4" presStyleCnt="0"/>
      <dgm:spPr/>
    </dgm:pt>
    <dgm:pt modelId="{429C586F-18BA-4D58-967A-FEF37B40A770}" type="pres">
      <dgm:prSet presAssocID="{6E30A7A4-691D-4E2A-AB9F-5475A0B2A2EC}" presName="hierChild5" presStyleCnt="0"/>
      <dgm:spPr/>
    </dgm:pt>
    <dgm:pt modelId="{E2622F4B-B639-479D-918E-635A332F018B}" type="pres">
      <dgm:prSet presAssocID="{763A5DF9-BC6A-4CA8-887E-9078FC45FE61}" presName="hierChild5" presStyleCnt="0"/>
      <dgm:spPr/>
    </dgm:pt>
    <dgm:pt modelId="{024A914D-16F5-4D8A-A3F1-368B54204269}" type="pres">
      <dgm:prSet presAssocID="{1724502E-C118-463C-B8E9-37B49E843417}" presName="Name37" presStyleLbl="parChTrans1D2" presStyleIdx="2" presStyleCnt="3"/>
      <dgm:spPr/>
    </dgm:pt>
    <dgm:pt modelId="{0DB470CF-D26A-403B-ABCF-E8CC50B1F6E0}" type="pres">
      <dgm:prSet presAssocID="{75261623-B8EE-4B1F-BEA1-FF91AE84AE4F}" presName="hierRoot2" presStyleCnt="0">
        <dgm:presLayoutVars>
          <dgm:hierBranch val="init"/>
        </dgm:presLayoutVars>
      </dgm:prSet>
      <dgm:spPr/>
    </dgm:pt>
    <dgm:pt modelId="{16573260-581C-43B4-8D78-0F63A8E495FE}" type="pres">
      <dgm:prSet presAssocID="{75261623-B8EE-4B1F-BEA1-FF91AE84AE4F}" presName="rootComposite" presStyleCnt="0"/>
      <dgm:spPr/>
    </dgm:pt>
    <dgm:pt modelId="{0D651BD8-20C5-4864-B9C7-9C2C68F7588B}" type="pres">
      <dgm:prSet presAssocID="{75261623-B8EE-4B1F-BEA1-FF91AE84AE4F}" presName="rootText" presStyleLbl="node1" presStyleIdx="6" presStyleCnt="7">
        <dgm:presLayoutVars>
          <dgm:chMax/>
          <dgm:chPref val="3"/>
        </dgm:presLayoutVars>
      </dgm:prSet>
      <dgm:spPr>
        <a:prstGeom prst="roundRect">
          <a:avLst/>
        </a:prstGeom>
      </dgm:spPr>
    </dgm:pt>
    <dgm:pt modelId="{1C18D7E2-034A-4BF7-B1E8-2EC787A546B6}" type="pres">
      <dgm:prSet presAssocID="{75261623-B8EE-4B1F-BEA1-FF91AE84AE4F}" presName="titleText2" presStyleLbl="fgAcc1" presStyleIdx="6" presStyleCnt="7">
        <dgm:presLayoutVars>
          <dgm:chMax val="0"/>
          <dgm:chPref val="0"/>
        </dgm:presLayoutVars>
      </dgm:prSet>
      <dgm:spPr>
        <a:prstGeom prst="roundRect">
          <a:avLst/>
        </a:prstGeom>
      </dgm:spPr>
    </dgm:pt>
    <dgm:pt modelId="{AA4B8A5F-2092-4DCB-9FED-044945FE968B}" type="pres">
      <dgm:prSet presAssocID="{75261623-B8EE-4B1F-BEA1-FF91AE84AE4F}" presName="rootConnector" presStyleLbl="node2" presStyleIdx="0" presStyleCnt="0"/>
      <dgm:spPr/>
    </dgm:pt>
    <dgm:pt modelId="{7D1CAEF5-9E3D-4B76-ABFA-5FDCACA60707}" type="pres">
      <dgm:prSet presAssocID="{75261623-B8EE-4B1F-BEA1-FF91AE84AE4F}" presName="hierChild4" presStyleCnt="0"/>
      <dgm:spPr/>
    </dgm:pt>
    <dgm:pt modelId="{DC4E3077-F76E-4867-AD72-06071ABB7B00}" type="pres">
      <dgm:prSet presAssocID="{75261623-B8EE-4B1F-BEA1-FF91AE84AE4F}" presName="hierChild5" presStyleCnt="0"/>
      <dgm:spPr/>
    </dgm:pt>
    <dgm:pt modelId="{A0FCC765-FE55-42BA-A1F2-3F6B10C6E626}" type="pres">
      <dgm:prSet presAssocID="{643C6C06-36AC-4773-B44C-A6F8DF722A99}" presName="hierChild3" presStyleCnt="0"/>
      <dgm:spPr/>
    </dgm:pt>
  </dgm:ptLst>
  <dgm:cxnLst>
    <dgm:cxn modelId="{27B46E8A-619D-4501-9639-5D5264946444}" type="presOf" srcId="{3D51612E-EC99-41B0-A7FD-75F20E2DA05D}" destId="{373EB5A0-CB94-4B62-90E7-2CE52566F592}" srcOrd="0" destOrd="0" presId="urn:microsoft.com/office/officeart/2008/layout/NameandTitleOrganizationalChart"/>
    <dgm:cxn modelId="{656BCCC7-EAA3-456B-80B6-B747C458C0FC}" srcId="{763A5DF9-BC6A-4CA8-887E-9078FC45FE61}" destId="{151AD1A6-8539-4723-B003-E732AAAD8252}" srcOrd="0" destOrd="0" parTransId="{C4C9BE7C-93A8-42F2-84AC-5E3F55C747A6}" sibTransId="{E7F96154-AEEA-41A1-9C11-491A591E3F49}"/>
    <dgm:cxn modelId="{18877EC8-EC7E-485D-87A1-065FEE6B1FD9}" type="presOf" srcId="{CE29D368-BD38-4298-9DA5-E2C7C286E715}" destId="{04C49D32-567D-4A21-99F6-FD0B06FD5A2A}" srcOrd="0" destOrd="0" presId="urn:microsoft.com/office/officeart/2008/layout/NameandTitleOrganizationalChart"/>
    <dgm:cxn modelId="{9BDAA16C-152C-44A5-BD56-E01FCC5184DA}" srcId="{643C6C06-36AC-4773-B44C-A6F8DF722A99}" destId="{75261623-B8EE-4B1F-BEA1-FF91AE84AE4F}" srcOrd="2" destOrd="0" parTransId="{1724502E-C118-463C-B8E9-37B49E843417}" sibTransId="{BD451809-1E8A-4E83-B9ED-A23081CBADE4}"/>
    <dgm:cxn modelId="{F1D0CB9E-4B28-4A19-AB60-840C6236C2E9}" type="presOf" srcId="{D58E5B96-575B-4BE4-9FAF-91F1AE50EAD0}" destId="{284C6356-CDF3-4F03-AA2C-67179BB0AACF}" srcOrd="0" destOrd="0" presId="urn:microsoft.com/office/officeart/2008/layout/NameandTitleOrganizationalChart"/>
    <dgm:cxn modelId="{7DDE354A-189F-49EA-A45C-A759C681B3E3}" srcId="{763A5DF9-BC6A-4CA8-887E-9078FC45FE61}" destId="{6E30A7A4-691D-4E2A-AB9F-5475A0B2A2EC}" srcOrd="3" destOrd="0" parTransId="{90ED8713-FF42-4175-A0EA-1B302DB55E28}" sibTransId="{6D54354A-FA1C-47F2-96AB-618869747479}"/>
    <dgm:cxn modelId="{BF4BC7AA-2961-4339-B250-81A28190A0BC}" srcId="{643C6C06-36AC-4773-B44C-A6F8DF722A99}" destId="{763A5DF9-BC6A-4CA8-887E-9078FC45FE61}" srcOrd="1" destOrd="0" parTransId="{34FFD0BA-3B91-443C-AE0F-39425A3FAFF8}" sibTransId="{3D51612E-EC99-41B0-A7FD-75F20E2DA05D}"/>
    <dgm:cxn modelId="{6FA56D76-7FD3-45D9-A861-FF8A7B53215E}" type="presOf" srcId="{FC644890-8650-4EA6-AF00-A8C8B66FEDCE}" destId="{1E707931-5226-42E7-9D62-D206A6B2EC9A}" srcOrd="0" destOrd="0" presId="urn:microsoft.com/office/officeart/2008/layout/NameandTitleOrganizationalChart"/>
    <dgm:cxn modelId="{748229F6-B0D2-4854-96B5-F1DE7B4F2919}" type="presOf" srcId="{763A5DF9-BC6A-4CA8-887E-9078FC45FE61}" destId="{AB8C71BE-C456-4CE2-952C-646DD102C1F6}" srcOrd="1" destOrd="0" presId="urn:microsoft.com/office/officeart/2008/layout/NameandTitleOrganizationalChart"/>
    <dgm:cxn modelId="{276AD5DF-1264-4D37-B450-B3CD5051F22F}" type="presOf" srcId="{643C6C06-36AC-4773-B44C-A6F8DF722A99}" destId="{43F2D35C-3FE7-4480-A843-20FAF1D668A8}" srcOrd="1" destOrd="0" presId="urn:microsoft.com/office/officeart/2008/layout/NameandTitleOrganizationalChart"/>
    <dgm:cxn modelId="{9BFD200A-A806-43D2-8B66-D42D95E73DB0}" type="presOf" srcId="{AE48E0E2-44EF-469F-904D-B6891AB595FB}" destId="{B7F585E2-CC89-4241-9B31-71C7B9B15880}" srcOrd="0" destOrd="0" presId="urn:microsoft.com/office/officeart/2008/layout/NameandTitleOrganizationalChart"/>
    <dgm:cxn modelId="{27E0E31E-12E6-4BC4-B40B-8418401112F9}" type="presOf" srcId="{09F2014F-31A7-4DF9-81D0-5873356DD0B7}" destId="{D8700335-D982-4F57-93EE-AD778556F660}" srcOrd="0" destOrd="0" presId="urn:microsoft.com/office/officeart/2008/layout/NameandTitleOrganizationalChart"/>
    <dgm:cxn modelId="{1135A8A8-C151-44DD-943A-97BFA7E21E4D}" type="presOf" srcId="{90ED8713-FF42-4175-A0EA-1B302DB55E28}" destId="{9A004C9D-2F94-4E86-B4FF-0DDDC8705A0A}" srcOrd="0" destOrd="0" presId="urn:microsoft.com/office/officeart/2008/layout/NameandTitleOrganizationalChart"/>
    <dgm:cxn modelId="{85DFE5AA-94DD-4A76-90DE-72B6F13B6084}" type="presOf" srcId="{34AF7892-84C8-4A32-9318-B2DB89F89D67}" destId="{5D2F5605-5884-41A6-9617-D1483CA22C3E}" srcOrd="0" destOrd="0" presId="urn:microsoft.com/office/officeart/2008/layout/NameandTitleOrganizationalChart"/>
    <dgm:cxn modelId="{1EEE7AF0-3011-4B40-A504-95B9ADB260B2}" type="presOf" srcId="{34E2601B-35C3-43F4-B41E-BE011016B844}" destId="{AA16E176-4192-4D31-A8B5-F26B161D87D9}" srcOrd="0" destOrd="0" presId="urn:microsoft.com/office/officeart/2008/layout/NameandTitleOrganizationalChart"/>
    <dgm:cxn modelId="{8C4F4C6B-4B31-4204-905B-14C60677889A}" type="presOf" srcId="{1724502E-C118-463C-B8E9-37B49E843417}" destId="{024A914D-16F5-4D8A-A3F1-368B54204269}" srcOrd="0" destOrd="0" presId="urn:microsoft.com/office/officeart/2008/layout/NameandTitleOrganizationalChart"/>
    <dgm:cxn modelId="{A82DE28B-E9A8-4D50-BF98-3C93E6FED9DA}" type="presOf" srcId="{BD451809-1E8A-4E83-B9ED-A23081CBADE4}" destId="{1C18D7E2-034A-4BF7-B1E8-2EC787A546B6}" srcOrd="0" destOrd="0" presId="urn:microsoft.com/office/officeart/2008/layout/NameandTitleOrganizationalChart"/>
    <dgm:cxn modelId="{BEC0FB9B-1068-4871-ADAC-85FD4FABA1AC}" type="presOf" srcId="{151AD1A6-8539-4723-B003-E732AAAD8252}" destId="{F38520C8-296F-470F-85F9-2CC72DF024AC}" srcOrd="0" destOrd="0" presId="urn:microsoft.com/office/officeart/2008/layout/NameandTitleOrganizationalChart"/>
    <dgm:cxn modelId="{E4057E61-9B48-4346-9C1A-60BF5BA7F95C}" type="presOf" srcId="{C4C9BE7C-93A8-42F2-84AC-5E3F55C747A6}" destId="{F24243FA-5059-485F-B7CE-C66C699B83BE}" srcOrd="0" destOrd="0" presId="urn:microsoft.com/office/officeart/2008/layout/NameandTitleOrganizationalChart"/>
    <dgm:cxn modelId="{B7217518-06D2-4E70-BEC1-20F1D54EA6B0}" srcId="{6D696F31-3163-441C-9503-2C593447674B}" destId="{643C6C06-36AC-4773-B44C-A6F8DF722A99}" srcOrd="1" destOrd="0" parTransId="{6F80FFBF-E64A-47A1-9A11-03FD4776E2C3}" sibTransId="{34AF7892-84C8-4A32-9318-B2DB89F89D67}"/>
    <dgm:cxn modelId="{E17299FD-DCED-41F1-9F28-32BE42B17A7C}" type="presOf" srcId="{34FFD0BA-3B91-443C-AE0F-39425A3FAFF8}" destId="{A0235529-0E46-4372-9EFA-6CA91158A579}" srcOrd="0" destOrd="0" presId="urn:microsoft.com/office/officeart/2008/layout/NameandTitleOrganizationalChart"/>
    <dgm:cxn modelId="{D6CF4939-9179-4FF9-B585-3CB555AC46A7}" type="presOf" srcId="{0C4194B2-DA53-47DC-9163-4C095F4C5FCE}" destId="{9D9C5240-843F-460F-ABBA-28349783C14A}" srcOrd="0" destOrd="0" presId="urn:microsoft.com/office/officeart/2008/layout/NameandTitleOrganizationalChart"/>
    <dgm:cxn modelId="{816A3F86-EAF6-4311-82AA-E77B068B38D6}" type="presOf" srcId="{34E2601B-35C3-43F4-B41E-BE011016B844}" destId="{8533482B-A50B-407E-A61E-EA2CF45FA5A1}" srcOrd="1" destOrd="0" presId="urn:microsoft.com/office/officeart/2008/layout/NameandTitleOrganizationalChart"/>
    <dgm:cxn modelId="{D2602418-21F3-4ED3-858A-EA85BEE62333}" type="presOf" srcId="{44881D2F-AA1A-4BBA-AF44-BE14BC2F5CB2}" destId="{1204159B-5833-4B4B-B3C1-0B1ABE12CE4C}" srcOrd="0" destOrd="0" presId="urn:microsoft.com/office/officeart/2008/layout/NameandTitleOrganizationalChart"/>
    <dgm:cxn modelId="{42C735BE-FE2C-4D72-860B-BDB40442A384}" type="presOf" srcId="{6D54354A-FA1C-47F2-96AB-618869747479}" destId="{B2194D1A-4897-4153-BF49-2E4F5EE3DAE5}" srcOrd="0" destOrd="0" presId="urn:microsoft.com/office/officeart/2008/layout/NameandTitleOrganizationalChart"/>
    <dgm:cxn modelId="{5D64BDDF-7EE3-413C-8C76-97B13BEF8551}" type="presOf" srcId="{643C6C06-36AC-4773-B44C-A6F8DF722A99}" destId="{51F44E22-C0AD-4F83-848B-92BCCB650151}" srcOrd="0" destOrd="0" presId="urn:microsoft.com/office/officeart/2008/layout/NameandTitleOrganizationalChart"/>
    <dgm:cxn modelId="{7402EB7B-E458-45A5-AEDE-51C45264D162}" type="presOf" srcId="{4D4B29F9-FF66-4A3B-8780-3623972C802F}" destId="{66A213D7-923C-4B8B-9559-1756393C2F31}" srcOrd="0" destOrd="0" presId="urn:microsoft.com/office/officeart/2008/layout/NameandTitleOrganizationalChart"/>
    <dgm:cxn modelId="{8ACDFF5F-D5E9-4998-BEFB-F9C4722F40E9}" type="presOf" srcId="{EBECE926-5F06-4D9A-B8AD-6116713D80D0}" destId="{1DAD350C-5B6A-446B-8C0C-C51D54E0ED4C}" srcOrd="0" destOrd="0" presId="urn:microsoft.com/office/officeart/2008/layout/NameandTitleOrganizationalChart"/>
    <dgm:cxn modelId="{CBC3D1D0-3413-44B3-9A18-208FBDFF2CB0}" type="presOf" srcId="{09F2014F-31A7-4DF9-81D0-5873356DD0B7}" destId="{967C6036-DC52-432B-B19B-EC5A90D7846C}" srcOrd="1" destOrd="0" presId="urn:microsoft.com/office/officeart/2008/layout/NameandTitleOrganizationalChart"/>
    <dgm:cxn modelId="{FF54DD1C-D620-4B4C-A3B6-0FF24E4BDBBB}" srcId="{6D696F31-3163-441C-9503-2C593447674B}" destId="{09F2014F-31A7-4DF9-81D0-5873356DD0B7}" srcOrd="0" destOrd="0" parTransId="{021BDFD8-D36E-453A-98AE-2C65F63FF3BE}" sibTransId="{0C4194B2-DA53-47DC-9163-4C095F4C5FCE}"/>
    <dgm:cxn modelId="{5341AD03-4A8C-4BB9-B9F2-C42E060216EE}" type="presOf" srcId="{151AD1A6-8539-4723-B003-E732AAAD8252}" destId="{E4853449-ACAE-40A1-AF96-D92C5EA45DFD}" srcOrd="1" destOrd="0" presId="urn:microsoft.com/office/officeart/2008/layout/NameandTitleOrganizationalChart"/>
    <dgm:cxn modelId="{9D6AC588-EADB-407F-86EB-445C2FFE2FCD}" type="presOf" srcId="{6D696F31-3163-441C-9503-2C593447674B}" destId="{C88F22A0-9746-4B32-8F05-177A212727C0}" srcOrd="0" destOrd="0" presId="urn:microsoft.com/office/officeart/2008/layout/NameandTitleOrganizationalChart"/>
    <dgm:cxn modelId="{712CA93D-26D6-4719-AD85-0991578EA064}" type="presOf" srcId="{E7F96154-AEEA-41A1-9C11-491A591E3F49}" destId="{D1BFD09A-B707-4BFB-8E0A-52BF9B11EBB8}" srcOrd="0" destOrd="0" presId="urn:microsoft.com/office/officeart/2008/layout/NameandTitleOrganizationalChart"/>
    <dgm:cxn modelId="{36C15915-2620-4E0A-A71D-A9F0F4BF2942}" srcId="{763A5DF9-BC6A-4CA8-887E-9078FC45FE61}" destId="{44881D2F-AA1A-4BBA-AF44-BE14BC2F5CB2}" srcOrd="2" destOrd="0" parTransId="{4D4B29F9-FF66-4A3B-8780-3623972C802F}" sibTransId="{EBECE926-5F06-4D9A-B8AD-6116713D80D0}"/>
    <dgm:cxn modelId="{7B16FF99-F486-40F1-A19A-6BC1C0D5AD2D}" type="presOf" srcId="{8B2E3CCC-3399-4657-9841-0550CF90467B}" destId="{0F966F03-E9C8-4C0D-A4DD-4A89557DDA2A}" srcOrd="0" destOrd="0" presId="urn:microsoft.com/office/officeart/2008/layout/NameandTitleOrganizationalChart"/>
    <dgm:cxn modelId="{925EC089-B91B-4B12-B399-3A0367217483}" srcId="{763A5DF9-BC6A-4CA8-887E-9078FC45FE61}" destId="{8B2E3CCC-3399-4657-9841-0550CF90467B}" srcOrd="1" destOrd="0" parTransId="{CE29D368-BD38-4298-9DA5-E2C7C286E715}" sibTransId="{FC644890-8650-4EA6-AF00-A8C8B66FEDCE}"/>
    <dgm:cxn modelId="{42AA1AF1-89FF-46EB-8B33-209E0D766151}" type="presOf" srcId="{8B2E3CCC-3399-4657-9841-0550CF90467B}" destId="{475AB5AC-F4C0-4077-B140-5F9B4DE2BE54}" srcOrd="1" destOrd="0" presId="urn:microsoft.com/office/officeart/2008/layout/NameandTitleOrganizationalChart"/>
    <dgm:cxn modelId="{B92E6AAE-B3DA-4F55-BF86-CF3EEFAB2172}" type="presOf" srcId="{6E30A7A4-691D-4E2A-AB9F-5475A0B2A2EC}" destId="{999AD490-0B5A-4D2E-8649-E4A77A08AB52}" srcOrd="0" destOrd="0" presId="urn:microsoft.com/office/officeart/2008/layout/NameandTitleOrganizationalChart"/>
    <dgm:cxn modelId="{65930887-D98E-4C20-8225-A14F0F8AD0D0}" type="presOf" srcId="{763A5DF9-BC6A-4CA8-887E-9078FC45FE61}" destId="{305E0C68-E6B9-4689-ABA1-B9B75958C74F}" srcOrd="0" destOrd="0" presId="urn:microsoft.com/office/officeart/2008/layout/NameandTitleOrganizationalChart"/>
    <dgm:cxn modelId="{F6D54A4A-44E7-4B32-B264-8EF29B176611}" type="presOf" srcId="{44881D2F-AA1A-4BBA-AF44-BE14BC2F5CB2}" destId="{C5846248-115B-4DAF-8A9D-C750A8C5F664}" srcOrd="1" destOrd="0" presId="urn:microsoft.com/office/officeart/2008/layout/NameandTitleOrganizationalChart"/>
    <dgm:cxn modelId="{B4700FFF-02AD-4A60-9F0E-A84286ADEB7F}" type="presOf" srcId="{6E30A7A4-691D-4E2A-AB9F-5475A0B2A2EC}" destId="{07D2530B-2ABF-4A0D-B0A0-261410889644}" srcOrd="1" destOrd="0" presId="urn:microsoft.com/office/officeart/2008/layout/NameandTitleOrganizationalChart"/>
    <dgm:cxn modelId="{DA4E852A-3808-4AFD-B240-0745A66B6C70}" type="presOf" srcId="{75261623-B8EE-4B1F-BEA1-FF91AE84AE4F}" destId="{AA4B8A5F-2092-4DCB-9FED-044945FE968B}" srcOrd="1" destOrd="0" presId="urn:microsoft.com/office/officeart/2008/layout/NameandTitleOrganizationalChart"/>
    <dgm:cxn modelId="{C3449074-8BB2-4881-8389-554CED7701FB}" srcId="{643C6C06-36AC-4773-B44C-A6F8DF722A99}" destId="{34E2601B-35C3-43F4-B41E-BE011016B844}" srcOrd="0" destOrd="0" parTransId="{D58E5B96-575B-4BE4-9FAF-91F1AE50EAD0}" sibTransId="{AE48E0E2-44EF-469F-904D-B6891AB595FB}"/>
    <dgm:cxn modelId="{E737E739-5B5C-4290-9A9E-46A0FF5DF626}" type="presOf" srcId="{75261623-B8EE-4B1F-BEA1-FF91AE84AE4F}" destId="{0D651BD8-20C5-4864-B9C7-9C2C68F7588B}" srcOrd="0" destOrd="0" presId="urn:microsoft.com/office/officeart/2008/layout/NameandTitleOrganizationalChart"/>
    <dgm:cxn modelId="{A6259D89-4BA8-4311-98B3-E3747C389254}" type="presParOf" srcId="{C88F22A0-9746-4B32-8F05-177A212727C0}" destId="{4F52407F-96D7-4086-87EE-04C9115D7D92}" srcOrd="0" destOrd="0" presId="urn:microsoft.com/office/officeart/2008/layout/NameandTitleOrganizationalChart"/>
    <dgm:cxn modelId="{D3C83E11-BB2D-490F-B569-929996780F82}" type="presParOf" srcId="{4F52407F-96D7-4086-87EE-04C9115D7D92}" destId="{DAA3B2F4-F5C4-48B7-8067-99F572DFC984}" srcOrd="0" destOrd="0" presId="urn:microsoft.com/office/officeart/2008/layout/NameandTitleOrganizationalChart"/>
    <dgm:cxn modelId="{76CC7015-FBF3-437F-B3F5-EF96E720DF9C}" type="presParOf" srcId="{DAA3B2F4-F5C4-48B7-8067-99F572DFC984}" destId="{D8700335-D982-4F57-93EE-AD778556F660}" srcOrd="0" destOrd="0" presId="urn:microsoft.com/office/officeart/2008/layout/NameandTitleOrganizationalChart"/>
    <dgm:cxn modelId="{73CCFA4D-B5A7-487A-84BD-DBA211C1F919}" type="presParOf" srcId="{DAA3B2F4-F5C4-48B7-8067-99F572DFC984}" destId="{9D9C5240-843F-460F-ABBA-28349783C14A}" srcOrd="1" destOrd="0" presId="urn:microsoft.com/office/officeart/2008/layout/NameandTitleOrganizationalChart"/>
    <dgm:cxn modelId="{AB876A3A-D409-489B-8C28-4DAD18742089}" type="presParOf" srcId="{DAA3B2F4-F5C4-48B7-8067-99F572DFC984}" destId="{967C6036-DC52-432B-B19B-EC5A90D7846C}" srcOrd="2" destOrd="0" presId="urn:microsoft.com/office/officeart/2008/layout/NameandTitleOrganizationalChart"/>
    <dgm:cxn modelId="{87511C95-80C3-4839-9A85-2BFA545C448F}" type="presParOf" srcId="{4F52407F-96D7-4086-87EE-04C9115D7D92}" destId="{122A2FDF-9DB6-437B-8D0E-752E0752FD55}" srcOrd="1" destOrd="0" presId="urn:microsoft.com/office/officeart/2008/layout/NameandTitleOrganizationalChart"/>
    <dgm:cxn modelId="{3673DBCB-C90E-41AF-807E-477021BA1B00}" type="presParOf" srcId="{4F52407F-96D7-4086-87EE-04C9115D7D92}" destId="{2808B6BD-EC9F-4784-9F41-9B1387B458DA}" srcOrd="2" destOrd="0" presId="urn:microsoft.com/office/officeart/2008/layout/NameandTitleOrganizationalChart"/>
    <dgm:cxn modelId="{E5695065-C700-43C0-A25B-788DE6EA90AF}" type="presParOf" srcId="{C88F22A0-9746-4B32-8F05-177A212727C0}" destId="{EB3C5A03-ABA3-414B-A6CA-6FF984FD3C2F}" srcOrd="1" destOrd="0" presId="urn:microsoft.com/office/officeart/2008/layout/NameandTitleOrganizationalChart"/>
    <dgm:cxn modelId="{E5748070-1806-484A-846C-EFE896282C58}" type="presParOf" srcId="{EB3C5A03-ABA3-414B-A6CA-6FF984FD3C2F}" destId="{C9410D11-CB1B-495B-8643-58D3C54C958B}" srcOrd="0" destOrd="0" presId="urn:microsoft.com/office/officeart/2008/layout/NameandTitleOrganizationalChart"/>
    <dgm:cxn modelId="{556FC7BC-8D22-4321-8EB8-11C502D2A920}" type="presParOf" srcId="{C9410D11-CB1B-495B-8643-58D3C54C958B}" destId="{51F44E22-C0AD-4F83-848B-92BCCB650151}" srcOrd="0" destOrd="0" presId="urn:microsoft.com/office/officeart/2008/layout/NameandTitleOrganizationalChart"/>
    <dgm:cxn modelId="{77C11C08-3423-433F-A268-4338B5578FD6}" type="presParOf" srcId="{C9410D11-CB1B-495B-8643-58D3C54C958B}" destId="{5D2F5605-5884-41A6-9617-D1483CA22C3E}" srcOrd="1" destOrd="0" presId="urn:microsoft.com/office/officeart/2008/layout/NameandTitleOrganizationalChart"/>
    <dgm:cxn modelId="{9285B7DC-6AE3-4E04-A47A-EAD3423792D7}" type="presParOf" srcId="{C9410D11-CB1B-495B-8643-58D3C54C958B}" destId="{43F2D35C-3FE7-4480-A843-20FAF1D668A8}" srcOrd="2" destOrd="0" presId="urn:microsoft.com/office/officeart/2008/layout/NameandTitleOrganizationalChart"/>
    <dgm:cxn modelId="{DA7CB4F7-021A-4DA7-8FF1-482510841DE7}" type="presParOf" srcId="{EB3C5A03-ABA3-414B-A6CA-6FF984FD3C2F}" destId="{F155AFE9-9310-418A-8538-35FD990CCBF0}" srcOrd="1" destOrd="0" presId="urn:microsoft.com/office/officeart/2008/layout/NameandTitleOrganizationalChart"/>
    <dgm:cxn modelId="{830D4D75-CF09-4117-896A-CFE7366BBA36}" type="presParOf" srcId="{F155AFE9-9310-418A-8538-35FD990CCBF0}" destId="{284C6356-CDF3-4F03-AA2C-67179BB0AACF}" srcOrd="0" destOrd="0" presId="urn:microsoft.com/office/officeart/2008/layout/NameandTitleOrganizationalChart"/>
    <dgm:cxn modelId="{20117D86-1697-4B7D-BE52-1E388AA09E22}" type="presParOf" srcId="{F155AFE9-9310-418A-8538-35FD990CCBF0}" destId="{A7C6F525-7D3A-4A57-9484-B9738B431A76}" srcOrd="1" destOrd="0" presId="urn:microsoft.com/office/officeart/2008/layout/NameandTitleOrganizationalChart"/>
    <dgm:cxn modelId="{9594EBB1-387C-4214-9F8A-A050E6B37F6C}" type="presParOf" srcId="{A7C6F525-7D3A-4A57-9484-B9738B431A76}" destId="{97905DFD-FAD4-459D-B413-9D3C0811FE64}" srcOrd="0" destOrd="0" presId="urn:microsoft.com/office/officeart/2008/layout/NameandTitleOrganizationalChart"/>
    <dgm:cxn modelId="{6DF554E0-991D-4531-9E32-4E2A64BA2624}" type="presParOf" srcId="{97905DFD-FAD4-459D-B413-9D3C0811FE64}" destId="{AA16E176-4192-4D31-A8B5-F26B161D87D9}" srcOrd="0" destOrd="0" presId="urn:microsoft.com/office/officeart/2008/layout/NameandTitleOrganizationalChart"/>
    <dgm:cxn modelId="{BF6AA6B9-B754-4033-A170-282DDEEE7D59}" type="presParOf" srcId="{97905DFD-FAD4-459D-B413-9D3C0811FE64}" destId="{B7F585E2-CC89-4241-9B31-71C7B9B15880}" srcOrd="1" destOrd="0" presId="urn:microsoft.com/office/officeart/2008/layout/NameandTitleOrganizationalChart"/>
    <dgm:cxn modelId="{A6DF4E25-4DDB-49D6-A6DB-D3D77D758B9A}" type="presParOf" srcId="{97905DFD-FAD4-459D-B413-9D3C0811FE64}" destId="{8533482B-A50B-407E-A61E-EA2CF45FA5A1}" srcOrd="2" destOrd="0" presId="urn:microsoft.com/office/officeart/2008/layout/NameandTitleOrganizationalChart"/>
    <dgm:cxn modelId="{AFA1F527-9F3D-4C15-8BED-A237B692555E}" type="presParOf" srcId="{A7C6F525-7D3A-4A57-9484-B9738B431A76}" destId="{C2C30613-C638-4CB1-8800-85C8D10839AE}" srcOrd="1" destOrd="0" presId="urn:microsoft.com/office/officeart/2008/layout/NameandTitleOrganizationalChart"/>
    <dgm:cxn modelId="{A75FD393-DCBD-446B-B4AA-1EBCE8601CB5}" type="presParOf" srcId="{A7C6F525-7D3A-4A57-9484-B9738B431A76}" destId="{17A118A8-8CDF-4E96-A16C-5C7BE6517314}" srcOrd="2" destOrd="0" presId="urn:microsoft.com/office/officeart/2008/layout/NameandTitleOrganizationalChart"/>
    <dgm:cxn modelId="{87868939-3FE6-4E9E-AEC9-5DC402AC2C96}" type="presParOf" srcId="{F155AFE9-9310-418A-8538-35FD990CCBF0}" destId="{A0235529-0E46-4372-9EFA-6CA91158A579}" srcOrd="2" destOrd="0" presId="urn:microsoft.com/office/officeart/2008/layout/NameandTitleOrganizationalChart"/>
    <dgm:cxn modelId="{450A1106-056F-412E-B5BC-E66578BE4851}" type="presParOf" srcId="{F155AFE9-9310-418A-8538-35FD990CCBF0}" destId="{2FEED5D2-4186-4B45-A0D0-6B1CD3A5DAEB}" srcOrd="3" destOrd="0" presId="urn:microsoft.com/office/officeart/2008/layout/NameandTitleOrganizationalChart"/>
    <dgm:cxn modelId="{6C808C39-6244-42FD-91EF-2259C6A83201}" type="presParOf" srcId="{2FEED5D2-4186-4B45-A0D0-6B1CD3A5DAEB}" destId="{BAC35925-B4DE-47D7-BEA4-AED84198D9D9}" srcOrd="0" destOrd="0" presId="urn:microsoft.com/office/officeart/2008/layout/NameandTitleOrganizationalChart"/>
    <dgm:cxn modelId="{BDB3FD39-2769-4195-94FF-C89DA405C7AA}" type="presParOf" srcId="{BAC35925-B4DE-47D7-BEA4-AED84198D9D9}" destId="{305E0C68-E6B9-4689-ABA1-B9B75958C74F}" srcOrd="0" destOrd="0" presId="urn:microsoft.com/office/officeart/2008/layout/NameandTitleOrganizationalChart"/>
    <dgm:cxn modelId="{B1D87EC9-EB5C-4C4F-ADA3-D3134F12F1DE}" type="presParOf" srcId="{BAC35925-B4DE-47D7-BEA4-AED84198D9D9}" destId="{373EB5A0-CB94-4B62-90E7-2CE52566F592}" srcOrd="1" destOrd="0" presId="urn:microsoft.com/office/officeart/2008/layout/NameandTitleOrganizationalChart"/>
    <dgm:cxn modelId="{229EDAEE-49B8-406D-A5B3-1D97D1A3682E}" type="presParOf" srcId="{BAC35925-B4DE-47D7-BEA4-AED84198D9D9}" destId="{AB8C71BE-C456-4CE2-952C-646DD102C1F6}" srcOrd="2" destOrd="0" presId="urn:microsoft.com/office/officeart/2008/layout/NameandTitleOrganizationalChart"/>
    <dgm:cxn modelId="{2B39D2D1-0D5B-489D-831C-EEF4970D51EA}" type="presParOf" srcId="{2FEED5D2-4186-4B45-A0D0-6B1CD3A5DAEB}" destId="{D02548F3-FC3C-474F-A1F8-B3C9B6863CDA}" srcOrd="1" destOrd="0" presId="urn:microsoft.com/office/officeart/2008/layout/NameandTitleOrganizationalChart"/>
    <dgm:cxn modelId="{D66A8421-DB8A-43AC-9A9A-EC1EB55436D4}" type="presParOf" srcId="{D02548F3-FC3C-474F-A1F8-B3C9B6863CDA}" destId="{F24243FA-5059-485F-B7CE-C66C699B83BE}" srcOrd="0" destOrd="0" presId="urn:microsoft.com/office/officeart/2008/layout/NameandTitleOrganizationalChart"/>
    <dgm:cxn modelId="{687A6F2C-2EEB-4C13-870C-FE7A4658C5F5}" type="presParOf" srcId="{D02548F3-FC3C-474F-A1F8-B3C9B6863CDA}" destId="{81FB4489-A43A-43B7-8012-E681B165F63A}" srcOrd="1" destOrd="0" presId="urn:microsoft.com/office/officeart/2008/layout/NameandTitleOrganizationalChart"/>
    <dgm:cxn modelId="{5BEFAFCC-6E7F-43F0-A3B6-FBAF2882D2A4}" type="presParOf" srcId="{81FB4489-A43A-43B7-8012-E681B165F63A}" destId="{2797D585-2667-4DB8-9318-51AA21B67433}" srcOrd="0" destOrd="0" presId="urn:microsoft.com/office/officeart/2008/layout/NameandTitleOrganizationalChart"/>
    <dgm:cxn modelId="{E59CC585-D62F-42C7-895A-B2FEFCF440AD}" type="presParOf" srcId="{2797D585-2667-4DB8-9318-51AA21B67433}" destId="{F38520C8-296F-470F-85F9-2CC72DF024AC}" srcOrd="0" destOrd="0" presId="urn:microsoft.com/office/officeart/2008/layout/NameandTitleOrganizationalChart"/>
    <dgm:cxn modelId="{10F5BECA-A780-4702-BFE5-74EBC8242FDF}" type="presParOf" srcId="{2797D585-2667-4DB8-9318-51AA21B67433}" destId="{D1BFD09A-B707-4BFB-8E0A-52BF9B11EBB8}" srcOrd="1" destOrd="0" presId="urn:microsoft.com/office/officeart/2008/layout/NameandTitleOrganizationalChart"/>
    <dgm:cxn modelId="{9F849703-9C5F-4264-8E8F-7ACE26E84490}" type="presParOf" srcId="{2797D585-2667-4DB8-9318-51AA21B67433}" destId="{E4853449-ACAE-40A1-AF96-D92C5EA45DFD}" srcOrd="2" destOrd="0" presId="urn:microsoft.com/office/officeart/2008/layout/NameandTitleOrganizationalChart"/>
    <dgm:cxn modelId="{90602F10-6443-4A91-A0FE-67DEF911B045}" type="presParOf" srcId="{81FB4489-A43A-43B7-8012-E681B165F63A}" destId="{531E854C-7AA0-462F-BFB1-07346370EE84}" srcOrd="1" destOrd="0" presId="urn:microsoft.com/office/officeart/2008/layout/NameandTitleOrganizationalChart"/>
    <dgm:cxn modelId="{242E4A2E-C953-43DF-BC9B-975D27C47B8B}" type="presParOf" srcId="{81FB4489-A43A-43B7-8012-E681B165F63A}" destId="{B6DAF222-2FD9-4ACB-99B4-84A1DF714B2C}" srcOrd="2" destOrd="0" presId="urn:microsoft.com/office/officeart/2008/layout/NameandTitleOrganizationalChart"/>
    <dgm:cxn modelId="{2C0F49D5-FED9-48B0-96FD-334D06346DE4}" type="presParOf" srcId="{D02548F3-FC3C-474F-A1F8-B3C9B6863CDA}" destId="{04C49D32-567D-4A21-99F6-FD0B06FD5A2A}" srcOrd="2" destOrd="0" presId="urn:microsoft.com/office/officeart/2008/layout/NameandTitleOrganizationalChart"/>
    <dgm:cxn modelId="{7E029726-2287-4C7F-8958-67D437B5C35F}" type="presParOf" srcId="{D02548F3-FC3C-474F-A1F8-B3C9B6863CDA}" destId="{6DB6D188-600C-464E-BD50-585A08726F99}" srcOrd="3" destOrd="0" presId="urn:microsoft.com/office/officeart/2008/layout/NameandTitleOrganizationalChart"/>
    <dgm:cxn modelId="{463E6EEF-6B89-4931-9486-C657453AC13A}" type="presParOf" srcId="{6DB6D188-600C-464E-BD50-585A08726F99}" destId="{2A33D1B6-A438-4D0C-BFC1-E0F7349967D7}" srcOrd="0" destOrd="0" presId="urn:microsoft.com/office/officeart/2008/layout/NameandTitleOrganizationalChart"/>
    <dgm:cxn modelId="{A82BE665-79DB-46EB-B5A5-CDC333015C64}" type="presParOf" srcId="{2A33D1B6-A438-4D0C-BFC1-E0F7349967D7}" destId="{0F966F03-E9C8-4C0D-A4DD-4A89557DDA2A}" srcOrd="0" destOrd="0" presId="urn:microsoft.com/office/officeart/2008/layout/NameandTitleOrganizationalChart"/>
    <dgm:cxn modelId="{C3AA124A-DB32-48EE-BEB9-2B061F2974B9}" type="presParOf" srcId="{2A33D1B6-A438-4D0C-BFC1-E0F7349967D7}" destId="{1E707931-5226-42E7-9D62-D206A6B2EC9A}" srcOrd="1" destOrd="0" presId="urn:microsoft.com/office/officeart/2008/layout/NameandTitleOrganizationalChart"/>
    <dgm:cxn modelId="{0CCBC074-8735-4EB1-A56B-3377BAEBF510}" type="presParOf" srcId="{2A33D1B6-A438-4D0C-BFC1-E0F7349967D7}" destId="{475AB5AC-F4C0-4077-B140-5F9B4DE2BE54}" srcOrd="2" destOrd="0" presId="urn:microsoft.com/office/officeart/2008/layout/NameandTitleOrganizationalChart"/>
    <dgm:cxn modelId="{F6CCF0CB-9080-4111-A769-244AE4332C94}" type="presParOf" srcId="{6DB6D188-600C-464E-BD50-585A08726F99}" destId="{48F2C1FE-1E7B-4953-9020-B9339F4F8823}" srcOrd="1" destOrd="0" presId="urn:microsoft.com/office/officeart/2008/layout/NameandTitleOrganizationalChart"/>
    <dgm:cxn modelId="{7CE53E80-AC7B-4D1F-A2F2-331B17E138CA}" type="presParOf" srcId="{6DB6D188-600C-464E-BD50-585A08726F99}" destId="{E330B3B9-D9DB-4D78-B4DD-F684D9755B3C}" srcOrd="2" destOrd="0" presId="urn:microsoft.com/office/officeart/2008/layout/NameandTitleOrganizationalChart"/>
    <dgm:cxn modelId="{5EFFA803-2B07-4DB8-9E67-732424EEC203}" type="presParOf" srcId="{D02548F3-FC3C-474F-A1F8-B3C9B6863CDA}" destId="{66A213D7-923C-4B8B-9559-1756393C2F31}" srcOrd="4" destOrd="0" presId="urn:microsoft.com/office/officeart/2008/layout/NameandTitleOrganizationalChart"/>
    <dgm:cxn modelId="{0A704A33-2D06-4661-A602-01131FA89206}" type="presParOf" srcId="{D02548F3-FC3C-474F-A1F8-B3C9B6863CDA}" destId="{3D97C859-22D9-4BF7-AE43-FFA61DD80247}" srcOrd="5" destOrd="0" presId="urn:microsoft.com/office/officeart/2008/layout/NameandTitleOrganizationalChart"/>
    <dgm:cxn modelId="{6B4D139A-9166-43D0-898F-E6C8D9AE427A}" type="presParOf" srcId="{3D97C859-22D9-4BF7-AE43-FFA61DD80247}" destId="{4C988ACC-8194-4A06-8AA1-B09A5AA420BB}" srcOrd="0" destOrd="0" presId="urn:microsoft.com/office/officeart/2008/layout/NameandTitleOrganizationalChart"/>
    <dgm:cxn modelId="{238A537A-2E8A-4D34-A06C-36E02421E61C}" type="presParOf" srcId="{4C988ACC-8194-4A06-8AA1-B09A5AA420BB}" destId="{1204159B-5833-4B4B-B3C1-0B1ABE12CE4C}" srcOrd="0" destOrd="0" presId="urn:microsoft.com/office/officeart/2008/layout/NameandTitleOrganizationalChart"/>
    <dgm:cxn modelId="{8F3BDA6F-644E-4EB0-89E2-E8DB0BCD514F}" type="presParOf" srcId="{4C988ACC-8194-4A06-8AA1-B09A5AA420BB}" destId="{1DAD350C-5B6A-446B-8C0C-C51D54E0ED4C}" srcOrd="1" destOrd="0" presId="urn:microsoft.com/office/officeart/2008/layout/NameandTitleOrganizationalChart"/>
    <dgm:cxn modelId="{EE35D9F6-F4C9-4E44-8C19-F319C52F1F5F}" type="presParOf" srcId="{4C988ACC-8194-4A06-8AA1-B09A5AA420BB}" destId="{C5846248-115B-4DAF-8A9D-C750A8C5F664}" srcOrd="2" destOrd="0" presId="urn:microsoft.com/office/officeart/2008/layout/NameandTitleOrganizationalChart"/>
    <dgm:cxn modelId="{9058F2C5-463B-44AE-8CD7-3BFCDED8DCB8}" type="presParOf" srcId="{3D97C859-22D9-4BF7-AE43-FFA61DD80247}" destId="{6657CE7C-2F5D-4A54-91B0-4EA23AC7640B}" srcOrd="1" destOrd="0" presId="urn:microsoft.com/office/officeart/2008/layout/NameandTitleOrganizationalChart"/>
    <dgm:cxn modelId="{0B3017B9-07FA-4E31-B87B-3AFB8CAA18CE}" type="presParOf" srcId="{3D97C859-22D9-4BF7-AE43-FFA61DD80247}" destId="{648A257D-DCCF-4846-B897-12A189B83B58}" srcOrd="2" destOrd="0" presId="urn:microsoft.com/office/officeart/2008/layout/NameandTitleOrganizationalChart"/>
    <dgm:cxn modelId="{0455A1D5-7A3F-4DD5-ABDA-B90DCEF4C12D}" type="presParOf" srcId="{D02548F3-FC3C-474F-A1F8-B3C9B6863CDA}" destId="{9A004C9D-2F94-4E86-B4FF-0DDDC8705A0A}" srcOrd="6" destOrd="0" presId="urn:microsoft.com/office/officeart/2008/layout/NameandTitleOrganizationalChart"/>
    <dgm:cxn modelId="{1A7DD26D-884F-4C59-8B8A-2BB6AA499A8C}" type="presParOf" srcId="{D02548F3-FC3C-474F-A1F8-B3C9B6863CDA}" destId="{74EDE084-CE41-4311-9758-F40B9738061C}" srcOrd="7" destOrd="0" presId="urn:microsoft.com/office/officeart/2008/layout/NameandTitleOrganizationalChart"/>
    <dgm:cxn modelId="{A44D7490-1499-4A6A-89FB-9AC978A5331D}" type="presParOf" srcId="{74EDE084-CE41-4311-9758-F40B9738061C}" destId="{E6EA3C4D-C0E7-476A-B2F3-B0D950F9EFA3}" srcOrd="0" destOrd="0" presId="urn:microsoft.com/office/officeart/2008/layout/NameandTitleOrganizationalChart"/>
    <dgm:cxn modelId="{AC0A922D-1738-435A-8611-8166B1BFD562}" type="presParOf" srcId="{E6EA3C4D-C0E7-476A-B2F3-B0D950F9EFA3}" destId="{999AD490-0B5A-4D2E-8649-E4A77A08AB52}" srcOrd="0" destOrd="0" presId="urn:microsoft.com/office/officeart/2008/layout/NameandTitleOrganizationalChart"/>
    <dgm:cxn modelId="{D2C3A65D-D162-4310-9D7E-F3AD4E0D0B77}" type="presParOf" srcId="{E6EA3C4D-C0E7-476A-B2F3-B0D950F9EFA3}" destId="{B2194D1A-4897-4153-BF49-2E4F5EE3DAE5}" srcOrd="1" destOrd="0" presId="urn:microsoft.com/office/officeart/2008/layout/NameandTitleOrganizationalChart"/>
    <dgm:cxn modelId="{22BEC5A9-E9E9-4D42-9C99-C95D80F24875}" type="presParOf" srcId="{E6EA3C4D-C0E7-476A-B2F3-B0D950F9EFA3}" destId="{07D2530B-2ABF-4A0D-B0A0-261410889644}" srcOrd="2" destOrd="0" presId="urn:microsoft.com/office/officeart/2008/layout/NameandTitleOrganizationalChart"/>
    <dgm:cxn modelId="{3CD2132E-7D71-4CA1-B0B6-95F5B2D1EC34}" type="presParOf" srcId="{74EDE084-CE41-4311-9758-F40B9738061C}" destId="{17FDDFCC-971F-4086-861B-CF2FAD7ABBFB}" srcOrd="1" destOrd="0" presId="urn:microsoft.com/office/officeart/2008/layout/NameandTitleOrganizationalChart"/>
    <dgm:cxn modelId="{2A5B6E14-4CE3-43C1-83DD-581B4B68EAC1}" type="presParOf" srcId="{74EDE084-CE41-4311-9758-F40B9738061C}" destId="{429C586F-18BA-4D58-967A-FEF37B40A770}" srcOrd="2" destOrd="0" presId="urn:microsoft.com/office/officeart/2008/layout/NameandTitleOrganizationalChart"/>
    <dgm:cxn modelId="{F6F33A2E-C8F3-429A-ABF7-711152704038}" type="presParOf" srcId="{2FEED5D2-4186-4B45-A0D0-6B1CD3A5DAEB}" destId="{E2622F4B-B639-479D-918E-635A332F018B}" srcOrd="2" destOrd="0" presId="urn:microsoft.com/office/officeart/2008/layout/NameandTitleOrganizationalChart"/>
    <dgm:cxn modelId="{349EEE24-8442-48AD-9D65-382E8EA0131E}" type="presParOf" srcId="{F155AFE9-9310-418A-8538-35FD990CCBF0}" destId="{024A914D-16F5-4D8A-A3F1-368B54204269}" srcOrd="4" destOrd="0" presId="urn:microsoft.com/office/officeart/2008/layout/NameandTitleOrganizationalChart"/>
    <dgm:cxn modelId="{9ACB3E59-AD24-4AC9-A7DC-A86243286182}" type="presParOf" srcId="{F155AFE9-9310-418A-8538-35FD990CCBF0}" destId="{0DB470CF-D26A-403B-ABCF-E8CC50B1F6E0}" srcOrd="5" destOrd="0" presId="urn:microsoft.com/office/officeart/2008/layout/NameandTitleOrganizationalChart"/>
    <dgm:cxn modelId="{B3C69EA2-CDE9-40B4-83FC-CCDEC9F26D7D}" type="presParOf" srcId="{0DB470CF-D26A-403B-ABCF-E8CC50B1F6E0}" destId="{16573260-581C-43B4-8D78-0F63A8E495FE}" srcOrd="0" destOrd="0" presId="urn:microsoft.com/office/officeart/2008/layout/NameandTitleOrganizationalChart"/>
    <dgm:cxn modelId="{843280CB-4862-47C7-8A6F-303EC20751A4}" type="presParOf" srcId="{16573260-581C-43B4-8D78-0F63A8E495FE}" destId="{0D651BD8-20C5-4864-B9C7-9C2C68F7588B}" srcOrd="0" destOrd="0" presId="urn:microsoft.com/office/officeart/2008/layout/NameandTitleOrganizationalChart"/>
    <dgm:cxn modelId="{F111E967-700D-4503-A52E-AB0C83316851}" type="presParOf" srcId="{16573260-581C-43B4-8D78-0F63A8E495FE}" destId="{1C18D7E2-034A-4BF7-B1E8-2EC787A546B6}" srcOrd="1" destOrd="0" presId="urn:microsoft.com/office/officeart/2008/layout/NameandTitleOrganizationalChart"/>
    <dgm:cxn modelId="{A7AD9B0E-5790-4FFB-9DFB-0D2844173D12}" type="presParOf" srcId="{16573260-581C-43B4-8D78-0F63A8E495FE}" destId="{AA4B8A5F-2092-4DCB-9FED-044945FE968B}" srcOrd="2" destOrd="0" presId="urn:microsoft.com/office/officeart/2008/layout/NameandTitleOrganizationalChart"/>
    <dgm:cxn modelId="{ED4199F9-54B8-4760-8FAB-8FF737511BBB}" type="presParOf" srcId="{0DB470CF-D26A-403B-ABCF-E8CC50B1F6E0}" destId="{7D1CAEF5-9E3D-4B76-ABFA-5FDCACA60707}" srcOrd="1" destOrd="0" presId="urn:microsoft.com/office/officeart/2008/layout/NameandTitleOrganizationalChart"/>
    <dgm:cxn modelId="{B2FF9722-CDD1-4C2E-9DA4-A031B8F91EBA}" type="presParOf" srcId="{0DB470CF-D26A-403B-ABCF-E8CC50B1F6E0}" destId="{DC4E3077-F76E-4867-AD72-06071ABB7B00}" srcOrd="2" destOrd="0" presId="urn:microsoft.com/office/officeart/2008/layout/NameandTitleOrganizationalChart"/>
    <dgm:cxn modelId="{66689BD2-EEA5-44E9-9C78-9E169E49E0ED}" type="presParOf" srcId="{EB3C5A03-ABA3-414B-A6CA-6FF984FD3C2F}" destId="{A0FCC765-FE55-42BA-A1F2-3F6B10C6E626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F46091-E998-44F6-90A6-4EE85B4F01FC}" type="doc">
      <dgm:prSet loTypeId="urn:microsoft.com/office/officeart/2009/layout/CirclePictureHierarchy" loCatId="picture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fr-FR"/>
        </a:p>
      </dgm:t>
    </dgm:pt>
    <dgm:pt modelId="{85F2C8E6-6AF0-4D3D-8D19-6733D15C6EDE}">
      <dgm:prSet phldrT="[Texte]" custT="1"/>
      <dgm:spPr/>
      <dgm:t>
        <a:bodyPr/>
        <a:lstStyle/>
        <a:p>
          <a:r>
            <a:rPr lang="fr-FR" sz="1400" dirty="0"/>
            <a:t>Céhef</a:t>
          </a:r>
          <a:br>
            <a:rPr lang="fr-FR" sz="1400" dirty="0"/>
          </a:br>
          <a:r>
            <a:rPr lang="fr-FR" sz="1400" dirty="0"/>
            <a:t>Hassan</a:t>
          </a:r>
        </a:p>
      </dgm:t>
    </dgm:pt>
    <dgm:pt modelId="{090DADE3-4937-45DC-B6CB-01CE7F00D5DC}" type="parTrans" cxnId="{E1A0913A-9B8F-4935-9C43-4C1191B171DA}">
      <dgm:prSet/>
      <dgm:spPr/>
      <dgm:t>
        <a:bodyPr/>
        <a:lstStyle/>
        <a:p>
          <a:endParaRPr lang="fr-FR" sz="1400"/>
        </a:p>
      </dgm:t>
    </dgm:pt>
    <dgm:pt modelId="{BED8B43E-83E1-4DA3-B7B0-CE651B33128B}" type="sibTrans" cxnId="{E1A0913A-9B8F-4935-9C43-4C1191B171DA}">
      <dgm:prSet/>
      <dgm:spPr/>
      <dgm:t>
        <a:bodyPr/>
        <a:lstStyle/>
        <a:p>
          <a:endParaRPr lang="fr-FR" sz="1400"/>
        </a:p>
      </dgm:t>
    </dgm:pt>
    <dgm:pt modelId="{F560D87B-D7A6-470F-85DE-9D5A81B5B9FD}">
      <dgm:prSet phldrT="[Texte]" custT="1"/>
      <dgm:spPr/>
      <dgm:t>
        <a:bodyPr/>
        <a:lstStyle/>
        <a:p>
          <a:r>
            <a:rPr lang="fr-FR" sz="1400" dirty="0"/>
            <a:t>Sille</a:t>
          </a:r>
          <a:br>
            <a:rPr lang="fr-FR" sz="1400" dirty="0"/>
          </a:br>
          <a:r>
            <a:rPr lang="fr-FR" sz="1400" dirty="0"/>
            <a:t>Lucie</a:t>
          </a:r>
        </a:p>
      </dgm:t>
    </dgm:pt>
    <dgm:pt modelId="{F0453F39-1313-4111-883F-E371AB1D9099}" type="parTrans" cxnId="{8B5843A6-3F64-4E99-B107-38333608EAEF}">
      <dgm:prSet/>
      <dgm:spPr/>
      <dgm:t>
        <a:bodyPr/>
        <a:lstStyle/>
        <a:p>
          <a:endParaRPr lang="fr-FR" sz="1400"/>
        </a:p>
      </dgm:t>
    </dgm:pt>
    <dgm:pt modelId="{F6BCB044-E54F-4783-8164-C50D8B4E4EA1}" type="sibTrans" cxnId="{8B5843A6-3F64-4E99-B107-38333608EAEF}">
      <dgm:prSet/>
      <dgm:spPr/>
      <dgm:t>
        <a:bodyPr/>
        <a:lstStyle/>
        <a:p>
          <a:endParaRPr lang="fr-FR" sz="1400"/>
        </a:p>
      </dgm:t>
    </dgm:pt>
    <dgm:pt modelId="{76E9EA3E-2456-4B1B-B3AE-49CDCE2263FB}">
      <dgm:prSet phldrT="[Texte]" custT="1"/>
      <dgm:spPr/>
      <dgm:t>
        <a:bodyPr/>
        <a:lstStyle/>
        <a:p>
          <a:r>
            <a:rPr lang="fr-FR" sz="1400" dirty="0"/>
            <a:t>Rouana</a:t>
          </a:r>
          <a:br>
            <a:rPr lang="fr-FR" sz="1400" dirty="0"/>
          </a:br>
          <a:r>
            <a:rPr lang="fr-FR" sz="1400" dirty="0"/>
            <a:t>Marie</a:t>
          </a:r>
        </a:p>
      </dgm:t>
    </dgm:pt>
    <dgm:pt modelId="{A2FCDEFB-2137-4AFC-AE32-913DFB3410C6}" type="parTrans" cxnId="{55A02FA0-3703-4357-9132-767CAA20149D}">
      <dgm:prSet/>
      <dgm:spPr/>
      <dgm:t>
        <a:bodyPr/>
        <a:lstStyle/>
        <a:p>
          <a:endParaRPr lang="fr-FR" sz="1400"/>
        </a:p>
      </dgm:t>
    </dgm:pt>
    <dgm:pt modelId="{F6DD30D8-2581-4810-8E1A-D8F9278BFE77}" type="sibTrans" cxnId="{55A02FA0-3703-4357-9132-767CAA20149D}">
      <dgm:prSet/>
      <dgm:spPr/>
      <dgm:t>
        <a:bodyPr/>
        <a:lstStyle/>
        <a:p>
          <a:endParaRPr lang="fr-FR" sz="1400"/>
        </a:p>
      </dgm:t>
    </dgm:pt>
    <dgm:pt modelId="{FF8C5F0D-19F8-4A5F-9C6A-F28D3F425FDA}">
      <dgm:prSet phldrT="[Texte]" custT="1"/>
      <dgm:spPr/>
      <dgm:t>
        <a:bodyPr/>
        <a:lstStyle/>
        <a:p>
          <a:r>
            <a:rPr lang="fr-FR" sz="1400" dirty="0"/>
            <a:t>Houda</a:t>
          </a:r>
          <a:br>
            <a:rPr lang="fr-FR" sz="1400" dirty="0"/>
          </a:br>
          <a:r>
            <a:rPr lang="fr-FR" sz="1400" dirty="0" err="1"/>
            <a:t>Barrack</a:t>
          </a:r>
          <a:endParaRPr lang="fr-FR" sz="1400" dirty="0"/>
        </a:p>
      </dgm:t>
    </dgm:pt>
    <dgm:pt modelId="{60417E59-A2B8-43E1-8A3C-CC42A96BCDF8}" type="parTrans" cxnId="{C262A7D8-F56B-4A04-B003-676D5FA18E17}">
      <dgm:prSet/>
      <dgm:spPr/>
      <dgm:t>
        <a:bodyPr/>
        <a:lstStyle/>
        <a:p>
          <a:endParaRPr lang="fr-FR" sz="1400"/>
        </a:p>
      </dgm:t>
    </dgm:pt>
    <dgm:pt modelId="{AE284E2F-BC1E-41FA-A672-7AED54F68620}" type="sibTrans" cxnId="{C262A7D8-F56B-4A04-B003-676D5FA18E17}">
      <dgm:prSet/>
      <dgm:spPr/>
      <dgm:t>
        <a:bodyPr/>
        <a:lstStyle/>
        <a:p>
          <a:endParaRPr lang="fr-FR" sz="1400"/>
        </a:p>
      </dgm:t>
    </dgm:pt>
    <dgm:pt modelId="{42EA92D8-DB1F-4AFA-841A-BA445C24175F}">
      <dgm:prSet phldrT="[Texte]" custT="1"/>
      <dgm:spPr/>
      <dgm:t>
        <a:bodyPr/>
        <a:lstStyle/>
        <a:p>
          <a:r>
            <a:rPr lang="fr-FR" sz="1400" dirty="0"/>
            <a:t>Hochon</a:t>
          </a:r>
          <a:br>
            <a:rPr lang="fr-FR" sz="1400" dirty="0"/>
          </a:br>
          <a:r>
            <a:rPr lang="fr-FR" sz="1400" dirty="0"/>
            <a:t>Paul</a:t>
          </a:r>
        </a:p>
      </dgm:t>
    </dgm:pt>
    <dgm:pt modelId="{FF98E1F2-6389-4E12-AC05-2CEC3AD83405}" type="parTrans" cxnId="{A3168377-42A0-4BE7-A3C1-9210717A50E8}">
      <dgm:prSet/>
      <dgm:spPr/>
      <dgm:t>
        <a:bodyPr/>
        <a:lstStyle/>
        <a:p>
          <a:endParaRPr lang="fr-FR" sz="1400"/>
        </a:p>
      </dgm:t>
    </dgm:pt>
    <dgm:pt modelId="{B37E84E3-D7CC-4F2D-9B41-6741BB9CC497}" type="sibTrans" cxnId="{A3168377-42A0-4BE7-A3C1-9210717A50E8}">
      <dgm:prSet/>
      <dgm:spPr/>
      <dgm:t>
        <a:bodyPr/>
        <a:lstStyle/>
        <a:p>
          <a:endParaRPr lang="fr-FR" sz="1400"/>
        </a:p>
      </dgm:t>
    </dgm:pt>
    <dgm:pt modelId="{D0205D48-EA48-46BF-AF1E-F306098B00F8}">
      <dgm:prSet phldrT="[Texte]" custT="1"/>
      <dgm:spPr/>
      <dgm:t>
        <a:bodyPr/>
        <a:lstStyle/>
        <a:p>
          <a:r>
            <a:rPr lang="fr-FR" sz="1400" dirty="0"/>
            <a:t>Audine</a:t>
          </a:r>
          <a:br>
            <a:rPr lang="fr-FR" sz="1400" dirty="0"/>
          </a:br>
          <a:r>
            <a:rPr lang="fr-FR" sz="1400" dirty="0"/>
            <a:t>Anne</a:t>
          </a:r>
        </a:p>
      </dgm:t>
    </dgm:pt>
    <dgm:pt modelId="{56F66ABA-AD49-4291-B16B-204FC01926C0}" type="parTrans" cxnId="{8F6DA1D1-C269-42D3-B736-7FC705BB2BCF}">
      <dgm:prSet/>
      <dgm:spPr/>
      <dgm:t>
        <a:bodyPr/>
        <a:lstStyle/>
        <a:p>
          <a:endParaRPr lang="fr-FR" sz="1400"/>
        </a:p>
      </dgm:t>
    </dgm:pt>
    <dgm:pt modelId="{287AD2B7-4FCA-40C4-99F5-89EED4E421B7}" type="sibTrans" cxnId="{8F6DA1D1-C269-42D3-B736-7FC705BB2BCF}">
      <dgm:prSet/>
      <dgm:spPr/>
      <dgm:t>
        <a:bodyPr/>
        <a:lstStyle/>
        <a:p>
          <a:endParaRPr lang="fr-FR" sz="1400"/>
        </a:p>
      </dgm:t>
    </dgm:pt>
    <dgm:pt modelId="{04DDC3A2-D925-4924-9D2C-B5255C9DF1AC}">
      <dgm:prSet custT="1"/>
      <dgm:spPr/>
      <dgm:t>
        <a:bodyPr/>
        <a:lstStyle/>
        <a:p>
          <a:endParaRPr lang="fr-FR" sz="1400"/>
        </a:p>
      </dgm:t>
    </dgm:pt>
    <dgm:pt modelId="{3FE25FC7-55F5-42B7-B281-2CC3BD597183}" type="parTrans" cxnId="{CD305DF2-6149-423D-B392-B02948749FE0}">
      <dgm:prSet/>
      <dgm:spPr/>
      <dgm:t>
        <a:bodyPr/>
        <a:lstStyle/>
        <a:p>
          <a:endParaRPr lang="fr-FR" sz="1400"/>
        </a:p>
      </dgm:t>
    </dgm:pt>
    <dgm:pt modelId="{74F7430B-9B45-4CC8-83AE-271A9DA536B7}" type="sibTrans" cxnId="{CD305DF2-6149-423D-B392-B02948749FE0}">
      <dgm:prSet/>
      <dgm:spPr/>
      <dgm:t>
        <a:bodyPr/>
        <a:lstStyle/>
        <a:p>
          <a:endParaRPr lang="fr-FR" sz="1400"/>
        </a:p>
      </dgm:t>
    </dgm:pt>
    <dgm:pt modelId="{333C66EB-4284-4309-B692-8DC84FB6C570}">
      <dgm:prSet custT="1"/>
      <dgm:spPr/>
      <dgm:t>
        <a:bodyPr/>
        <a:lstStyle/>
        <a:p>
          <a:endParaRPr lang="fr-FR" sz="1400"/>
        </a:p>
      </dgm:t>
    </dgm:pt>
    <dgm:pt modelId="{D9A06220-7D87-4C5D-9E04-71AF601E59F2}" type="parTrans" cxnId="{9B00F350-7196-4DFA-9B4F-1334778ACF17}">
      <dgm:prSet/>
      <dgm:spPr/>
      <dgm:t>
        <a:bodyPr/>
        <a:lstStyle/>
        <a:p>
          <a:endParaRPr lang="fr-FR" sz="1400"/>
        </a:p>
      </dgm:t>
    </dgm:pt>
    <dgm:pt modelId="{A5794A57-880B-40F8-B904-7D0577626685}" type="sibTrans" cxnId="{9B00F350-7196-4DFA-9B4F-1334778ACF17}">
      <dgm:prSet/>
      <dgm:spPr/>
      <dgm:t>
        <a:bodyPr/>
        <a:lstStyle/>
        <a:p>
          <a:endParaRPr lang="fr-FR" sz="1400"/>
        </a:p>
      </dgm:t>
    </dgm:pt>
    <dgm:pt modelId="{CBF33EEE-E3DE-4571-B009-D4441E94E302}">
      <dgm:prSet custT="1"/>
      <dgm:spPr/>
      <dgm:t>
        <a:bodyPr/>
        <a:lstStyle/>
        <a:p>
          <a:endParaRPr lang="fr-FR" sz="1400"/>
        </a:p>
      </dgm:t>
    </dgm:pt>
    <dgm:pt modelId="{6E3F725F-98F2-4798-91C1-02117A6FBA53}" type="parTrans" cxnId="{8B288B13-4D1D-43D9-83E8-D8C163C8EE16}">
      <dgm:prSet/>
      <dgm:spPr/>
      <dgm:t>
        <a:bodyPr/>
        <a:lstStyle/>
        <a:p>
          <a:endParaRPr lang="fr-FR" sz="1400"/>
        </a:p>
      </dgm:t>
    </dgm:pt>
    <dgm:pt modelId="{E68B8DB4-6825-4AE8-A1CE-EBB74D32B9E5}" type="sibTrans" cxnId="{8B288B13-4D1D-43D9-83E8-D8C163C8EE16}">
      <dgm:prSet/>
      <dgm:spPr/>
      <dgm:t>
        <a:bodyPr/>
        <a:lstStyle/>
        <a:p>
          <a:endParaRPr lang="fr-FR" sz="1400"/>
        </a:p>
      </dgm:t>
    </dgm:pt>
    <dgm:pt modelId="{E17A4ECB-5588-4653-841C-400E188451B1}" type="pres">
      <dgm:prSet presAssocID="{32F46091-E998-44F6-90A6-4EE85B4F01F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56679E1-7A3B-4F40-A67A-61CBD214F301}" type="pres">
      <dgm:prSet presAssocID="{04DDC3A2-D925-4924-9D2C-B5255C9DF1AC}" presName="hierRoot1" presStyleCnt="0"/>
      <dgm:spPr/>
    </dgm:pt>
    <dgm:pt modelId="{BD76888D-5A08-4568-95D0-BF15E9A2DB5A}" type="pres">
      <dgm:prSet presAssocID="{04DDC3A2-D925-4924-9D2C-B5255C9DF1AC}" presName="composite" presStyleCnt="0"/>
      <dgm:spPr/>
    </dgm:pt>
    <dgm:pt modelId="{26B4CAD2-4920-41BD-BF82-19C4527863F3}" type="pres">
      <dgm:prSet presAssocID="{04DDC3A2-D925-4924-9D2C-B5255C9DF1AC}" presName="image" presStyleLbl="node0" presStyleIdx="0" presStyleCnt="2" custLinFactX="22761" custLinFactNeighborX="100000"/>
      <dgm:spPr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</dgm:spPr>
    </dgm:pt>
    <dgm:pt modelId="{F1F067C5-8937-4172-82A4-1EA0439E23E1}" type="pres">
      <dgm:prSet presAssocID="{04DDC3A2-D925-4924-9D2C-B5255C9DF1AC}" presName="text" presStyleLbl="revTx" presStyleIdx="0" presStyleCnt="9">
        <dgm:presLayoutVars>
          <dgm:chPref val="3"/>
        </dgm:presLayoutVars>
      </dgm:prSet>
      <dgm:spPr/>
    </dgm:pt>
    <dgm:pt modelId="{282BA2A9-D9B6-4E87-9FFB-1476D247DE75}" type="pres">
      <dgm:prSet presAssocID="{04DDC3A2-D925-4924-9D2C-B5255C9DF1AC}" presName="hierChild2" presStyleCnt="0"/>
      <dgm:spPr/>
    </dgm:pt>
    <dgm:pt modelId="{3DBD37A9-CF20-4206-88D1-8DFBB60922C6}" type="pres">
      <dgm:prSet presAssocID="{85F2C8E6-6AF0-4D3D-8D19-6733D15C6EDE}" presName="hierRoot1" presStyleCnt="0"/>
      <dgm:spPr/>
    </dgm:pt>
    <dgm:pt modelId="{6F7BBA19-647E-4B1E-B1E0-5C2336C2A970}" type="pres">
      <dgm:prSet presAssocID="{85F2C8E6-6AF0-4D3D-8D19-6733D15C6EDE}" presName="composite" presStyleCnt="0"/>
      <dgm:spPr/>
    </dgm:pt>
    <dgm:pt modelId="{56F87F76-275B-408D-A82B-AA331C5FE6C4}" type="pres">
      <dgm:prSet presAssocID="{85F2C8E6-6AF0-4D3D-8D19-6733D15C6EDE}" presName="image" presStyleLbl="node0" presStyleIdx="1" presStyleCnt="2" custLinFactX="22761" custLinFactNeighborX="100000"/>
      <dgm:spPr>
        <a:blipFill>
          <a:blip xmlns:r="http://schemas.openxmlformats.org/officeDocument/2006/relationships" r:embed="rId2"/>
          <a:srcRect/>
          <a:stretch>
            <a:fillRect l="-44000" r="-44000"/>
          </a:stretch>
        </a:blipFill>
      </dgm:spPr>
    </dgm:pt>
    <dgm:pt modelId="{55927E23-CCE5-4DC4-B097-962BCB5709F7}" type="pres">
      <dgm:prSet presAssocID="{85F2C8E6-6AF0-4D3D-8D19-6733D15C6EDE}" presName="text" presStyleLbl="revTx" presStyleIdx="1" presStyleCnt="9" custLinFactNeighborX="81841">
        <dgm:presLayoutVars>
          <dgm:chPref val="3"/>
        </dgm:presLayoutVars>
      </dgm:prSet>
      <dgm:spPr/>
    </dgm:pt>
    <dgm:pt modelId="{196812EE-4344-4CC2-930C-A1CFBF783C44}" type="pres">
      <dgm:prSet presAssocID="{85F2C8E6-6AF0-4D3D-8D19-6733D15C6EDE}" presName="hierChild2" presStyleCnt="0"/>
      <dgm:spPr/>
    </dgm:pt>
    <dgm:pt modelId="{CCB2A11B-B67C-4679-98EE-85E13F7838AF}" type="pres">
      <dgm:prSet presAssocID="{F0453F39-1313-4111-883F-E371AB1D9099}" presName="Name10" presStyleLbl="parChTrans1D2" presStyleIdx="0" presStyleCnt="3"/>
      <dgm:spPr/>
    </dgm:pt>
    <dgm:pt modelId="{E1447112-B039-495C-B69D-FFECABD972F9}" type="pres">
      <dgm:prSet presAssocID="{F560D87B-D7A6-470F-85DE-9D5A81B5B9FD}" presName="hierRoot2" presStyleCnt="0"/>
      <dgm:spPr/>
    </dgm:pt>
    <dgm:pt modelId="{5D6A3FB4-0361-41DE-B2C1-EAB250DDCA1D}" type="pres">
      <dgm:prSet presAssocID="{F560D87B-D7A6-470F-85DE-9D5A81B5B9FD}" presName="composite2" presStyleCnt="0"/>
      <dgm:spPr/>
    </dgm:pt>
    <dgm:pt modelId="{8BD62E91-915A-46D0-9D73-E4399D665503}" type="pres">
      <dgm:prSet presAssocID="{F560D87B-D7A6-470F-85DE-9D5A81B5B9FD}" presName="image2" presStyleLbl="node2" presStyleIdx="0" presStyleCnt="3"/>
      <dgm:spPr>
        <a:blipFill>
          <a:blip xmlns:r="http://schemas.openxmlformats.org/officeDocument/2006/relationships" r:embed="rId3"/>
          <a:srcRect/>
          <a:stretch>
            <a:fillRect l="-25000" r="-25000"/>
          </a:stretch>
        </a:blipFill>
      </dgm:spPr>
    </dgm:pt>
    <dgm:pt modelId="{0806A9AF-90AA-4D7A-B1B2-F7D6F37256D6}" type="pres">
      <dgm:prSet presAssocID="{F560D87B-D7A6-470F-85DE-9D5A81B5B9FD}" presName="text2" presStyleLbl="revTx" presStyleIdx="2" presStyleCnt="9">
        <dgm:presLayoutVars>
          <dgm:chPref val="3"/>
        </dgm:presLayoutVars>
      </dgm:prSet>
      <dgm:spPr/>
    </dgm:pt>
    <dgm:pt modelId="{74AC5A27-CF36-4F15-9262-38EFFFC09809}" type="pres">
      <dgm:prSet presAssocID="{F560D87B-D7A6-470F-85DE-9D5A81B5B9FD}" presName="hierChild3" presStyleCnt="0"/>
      <dgm:spPr/>
    </dgm:pt>
    <dgm:pt modelId="{724DF05D-7725-49F2-AF1F-E335F566C2D4}" type="pres">
      <dgm:prSet presAssocID="{A2FCDEFB-2137-4AFC-AE32-913DFB3410C6}" presName="Name17" presStyleLbl="parChTrans1D3" presStyleIdx="0" presStyleCnt="4"/>
      <dgm:spPr/>
    </dgm:pt>
    <dgm:pt modelId="{589DF035-1EEA-4303-A66C-700832DD188E}" type="pres">
      <dgm:prSet presAssocID="{76E9EA3E-2456-4B1B-B3AE-49CDCE2263FB}" presName="hierRoot3" presStyleCnt="0"/>
      <dgm:spPr/>
    </dgm:pt>
    <dgm:pt modelId="{2A36F29B-EA6C-4750-826A-4AD23F8FE88A}" type="pres">
      <dgm:prSet presAssocID="{76E9EA3E-2456-4B1B-B3AE-49CDCE2263FB}" presName="composite3" presStyleCnt="0"/>
      <dgm:spPr/>
    </dgm:pt>
    <dgm:pt modelId="{6A7BB908-75DB-478E-8183-9CA1AC1A2F81}" type="pres">
      <dgm:prSet presAssocID="{76E9EA3E-2456-4B1B-B3AE-49CDCE2263FB}" presName="image3" presStyleLbl="node3" presStyleIdx="0" presStyleCnt="4"/>
      <dgm:spPr>
        <a:blipFill>
          <a:blip xmlns:r="http://schemas.openxmlformats.org/officeDocument/2006/relationships" r:embed="rId4"/>
          <a:srcRect/>
          <a:stretch>
            <a:fillRect l="-25000" r="-25000"/>
          </a:stretch>
        </a:blipFill>
      </dgm:spPr>
    </dgm:pt>
    <dgm:pt modelId="{E8ADAFF2-19EB-4701-8E84-6F690B7EF839}" type="pres">
      <dgm:prSet presAssocID="{76E9EA3E-2456-4B1B-B3AE-49CDCE2263FB}" presName="text3" presStyleLbl="revTx" presStyleIdx="3" presStyleCnt="9">
        <dgm:presLayoutVars>
          <dgm:chPref val="3"/>
        </dgm:presLayoutVars>
      </dgm:prSet>
      <dgm:spPr/>
    </dgm:pt>
    <dgm:pt modelId="{07FF8E36-EF3C-4956-9040-ECCA14C4EC60}" type="pres">
      <dgm:prSet presAssocID="{76E9EA3E-2456-4B1B-B3AE-49CDCE2263FB}" presName="hierChild4" presStyleCnt="0"/>
      <dgm:spPr/>
    </dgm:pt>
    <dgm:pt modelId="{FC6A83AE-1A03-4BAE-A25B-341E9A16BFC2}" type="pres">
      <dgm:prSet presAssocID="{60417E59-A2B8-43E1-8A3C-CC42A96BCDF8}" presName="Name17" presStyleLbl="parChTrans1D3" presStyleIdx="1" presStyleCnt="4"/>
      <dgm:spPr/>
    </dgm:pt>
    <dgm:pt modelId="{A2D4A003-5548-4F33-901B-C86F2E934E20}" type="pres">
      <dgm:prSet presAssocID="{FF8C5F0D-19F8-4A5F-9C6A-F28D3F425FDA}" presName="hierRoot3" presStyleCnt="0"/>
      <dgm:spPr/>
    </dgm:pt>
    <dgm:pt modelId="{1C1C0305-12E2-488F-8CE6-3638D4D6109C}" type="pres">
      <dgm:prSet presAssocID="{FF8C5F0D-19F8-4A5F-9C6A-F28D3F425FDA}" presName="composite3" presStyleCnt="0"/>
      <dgm:spPr/>
    </dgm:pt>
    <dgm:pt modelId="{54746BB4-AA32-45E4-A7DA-0A78E67B6ADE}" type="pres">
      <dgm:prSet presAssocID="{FF8C5F0D-19F8-4A5F-9C6A-F28D3F425FDA}" presName="image3" presStyleLbl="node3" presStyleIdx="1" presStyleCnt="4"/>
      <dgm:spPr>
        <a:blipFill>
          <a:blip xmlns:r="http://schemas.openxmlformats.org/officeDocument/2006/relationships" r:embed="rId5"/>
          <a:srcRect/>
          <a:stretch>
            <a:fillRect l="-25000" r="-25000"/>
          </a:stretch>
        </a:blipFill>
      </dgm:spPr>
    </dgm:pt>
    <dgm:pt modelId="{77376CC8-D9C2-4099-8714-91F3B6D11E16}" type="pres">
      <dgm:prSet presAssocID="{FF8C5F0D-19F8-4A5F-9C6A-F28D3F425FDA}" presName="text3" presStyleLbl="revTx" presStyleIdx="4" presStyleCnt="9">
        <dgm:presLayoutVars>
          <dgm:chPref val="3"/>
        </dgm:presLayoutVars>
      </dgm:prSet>
      <dgm:spPr/>
    </dgm:pt>
    <dgm:pt modelId="{A20CF4E3-45F9-41E6-AD58-44B03A6C2390}" type="pres">
      <dgm:prSet presAssocID="{FF8C5F0D-19F8-4A5F-9C6A-F28D3F425FDA}" presName="hierChild4" presStyleCnt="0"/>
      <dgm:spPr/>
    </dgm:pt>
    <dgm:pt modelId="{6FE7EEA4-B241-4ECB-8D2D-9C3BE39AE12B}" type="pres">
      <dgm:prSet presAssocID="{D9A06220-7D87-4C5D-9E04-71AF601E59F2}" presName="Name10" presStyleLbl="parChTrans1D2" presStyleIdx="1" presStyleCnt="3"/>
      <dgm:spPr/>
    </dgm:pt>
    <dgm:pt modelId="{281A098E-F111-4632-887C-A3073CFE0AD1}" type="pres">
      <dgm:prSet presAssocID="{333C66EB-4284-4309-B692-8DC84FB6C570}" presName="hierRoot2" presStyleCnt="0"/>
      <dgm:spPr/>
    </dgm:pt>
    <dgm:pt modelId="{39D15870-564B-4A37-B7F2-43B400628B6D}" type="pres">
      <dgm:prSet presAssocID="{333C66EB-4284-4309-B692-8DC84FB6C570}" presName="composite2" presStyleCnt="0"/>
      <dgm:spPr/>
    </dgm:pt>
    <dgm:pt modelId="{EE4ADF75-5D6B-4490-9BBE-8C8D2C2B9568}" type="pres">
      <dgm:prSet presAssocID="{333C66EB-4284-4309-B692-8DC84FB6C570}" presName="image2" presStyleLbl="node2" presStyleIdx="1" presStyleCnt="3"/>
      <dgm:spPr>
        <a:blipFill>
          <a:blip xmlns:r="http://schemas.openxmlformats.org/officeDocument/2006/relationships" r:embed="rId6"/>
          <a:srcRect/>
          <a:stretch>
            <a:fillRect l="-25000" r="-25000"/>
          </a:stretch>
        </a:blipFill>
      </dgm:spPr>
    </dgm:pt>
    <dgm:pt modelId="{B7931984-2927-4FEF-B0C2-E197F1775126}" type="pres">
      <dgm:prSet presAssocID="{333C66EB-4284-4309-B692-8DC84FB6C570}" presName="text2" presStyleLbl="revTx" presStyleIdx="5" presStyleCnt="9">
        <dgm:presLayoutVars>
          <dgm:chPref val="3"/>
        </dgm:presLayoutVars>
      </dgm:prSet>
      <dgm:spPr/>
    </dgm:pt>
    <dgm:pt modelId="{A04176B8-F70D-4C17-801E-18C7081F2D3F}" type="pres">
      <dgm:prSet presAssocID="{333C66EB-4284-4309-B692-8DC84FB6C570}" presName="hierChild3" presStyleCnt="0"/>
      <dgm:spPr/>
    </dgm:pt>
    <dgm:pt modelId="{3F8B4B0E-3252-4C30-8E2E-8A57822AD23E}" type="pres">
      <dgm:prSet presAssocID="{FF98E1F2-6389-4E12-AC05-2CEC3AD83405}" presName="Name10" presStyleLbl="parChTrans1D2" presStyleIdx="2" presStyleCnt="3"/>
      <dgm:spPr/>
    </dgm:pt>
    <dgm:pt modelId="{0731806E-8BC7-4C26-9F7E-4BEA5B3A8B96}" type="pres">
      <dgm:prSet presAssocID="{42EA92D8-DB1F-4AFA-841A-BA445C24175F}" presName="hierRoot2" presStyleCnt="0"/>
      <dgm:spPr/>
    </dgm:pt>
    <dgm:pt modelId="{E616076B-9B22-4A62-B969-82DEE40511D2}" type="pres">
      <dgm:prSet presAssocID="{42EA92D8-DB1F-4AFA-841A-BA445C24175F}" presName="composite2" presStyleCnt="0"/>
      <dgm:spPr/>
    </dgm:pt>
    <dgm:pt modelId="{EB948BAD-78F8-4546-8D33-D2F70FD5C087}" type="pres">
      <dgm:prSet presAssocID="{42EA92D8-DB1F-4AFA-841A-BA445C24175F}" presName="image2" presStyleLbl="node2" presStyleIdx="2" presStyleCnt="3"/>
      <dgm:spPr>
        <a:blipFill>
          <a:blip xmlns:r="http://schemas.openxmlformats.org/officeDocument/2006/relationships" r:embed="rId7"/>
          <a:srcRect/>
          <a:stretch>
            <a:fillRect l="-25000" r="-25000"/>
          </a:stretch>
        </a:blipFill>
      </dgm:spPr>
    </dgm:pt>
    <dgm:pt modelId="{DF1AC2F5-1E64-4DB4-9AD2-6915F24EE125}" type="pres">
      <dgm:prSet presAssocID="{42EA92D8-DB1F-4AFA-841A-BA445C24175F}" presName="text2" presStyleLbl="revTx" presStyleIdx="6" presStyleCnt="9">
        <dgm:presLayoutVars>
          <dgm:chPref val="3"/>
        </dgm:presLayoutVars>
      </dgm:prSet>
      <dgm:spPr/>
    </dgm:pt>
    <dgm:pt modelId="{E87F12B6-4021-45F2-AFAC-A428A481460B}" type="pres">
      <dgm:prSet presAssocID="{42EA92D8-DB1F-4AFA-841A-BA445C24175F}" presName="hierChild3" presStyleCnt="0"/>
      <dgm:spPr/>
    </dgm:pt>
    <dgm:pt modelId="{A5837CA3-E296-4978-BEF5-DBC8C00B3CC1}" type="pres">
      <dgm:prSet presAssocID="{6E3F725F-98F2-4798-91C1-02117A6FBA53}" presName="Name17" presStyleLbl="parChTrans1D3" presStyleIdx="2" presStyleCnt="4"/>
      <dgm:spPr/>
    </dgm:pt>
    <dgm:pt modelId="{97A7DB1E-DAE8-4CC8-95A9-45DC1A9BF6E2}" type="pres">
      <dgm:prSet presAssocID="{CBF33EEE-E3DE-4571-B009-D4441E94E302}" presName="hierRoot3" presStyleCnt="0"/>
      <dgm:spPr/>
    </dgm:pt>
    <dgm:pt modelId="{37FEDB45-DE17-4948-865E-34D4C9E273F1}" type="pres">
      <dgm:prSet presAssocID="{CBF33EEE-E3DE-4571-B009-D4441E94E302}" presName="composite3" presStyleCnt="0"/>
      <dgm:spPr/>
    </dgm:pt>
    <dgm:pt modelId="{BFC77E26-130C-454F-BCD3-ACB5EE4F4BAA}" type="pres">
      <dgm:prSet presAssocID="{CBF33EEE-E3DE-4571-B009-D4441E94E302}" presName="image3" presStyleLbl="node3" presStyleIdx="2" presStyleCnt="4"/>
      <dgm:spPr>
        <a:blipFill>
          <a:blip xmlns:r="http://schemas.openxmlformats.org/officeDocument/2006/relationships" r:embed="rId8"/>
          <a:srcRect/>
          <a:stretch>
            <a:fillRect l="-25000" r="-25000"/>
          </a:stretch>
        </a:blipFill>
      </dgm:spPr>
    </dgm:pt>
    <dgm:pt modelId="{89761FAB-F1FD-45A4-871E-82DB7200B232}" type="pres">
      <dgm:prSet presAssocID="{CBF33EEE-E3DE-4571-B009-D4441E94E302}" presName="text3" presStyleLbl="revTx" presStyleIdx="7" presStyleCnt="9">
        <dgm:presLayoutVars>
          <dgm:chPref val="3"/>
        </dgm:presLayoutVars>
      </dgm:prSet>
      <dgm:spPr/>
    </dgm:pt>
    <dgm:pt modelId="{D8DC121B-DAD7-41E2-B345-16A0DE510174}" type="pres">
      <dgm:prSet presAssocID="{CBF33EEE-E3DE-4571-B009-D4441E94E302}" presName="hierChild4" presStyleCnt="0"/>
      <dgm:spPr/>
    </dgm:pt>
    <dgm:pt modelId="{A86ED695-6D2F-44AF-B403-737C707DA9C3}" type="pres">
      <dgm:prSet presAssocID="{56F66ABA-AD49-4291-B16B-204FC01926C0}" presName="Name17" presStyleLbl="parChTrans1D3" presStyleIdx="3" presStyleCnt="4"/>
      <dgm:spPr/>
    </dgm:pt>
    <dgm:pt modelId="{083A4974-0BF7-495E-9712-E275A20E0063}" type="pres">
      <dgm:prSet presAssocID="{D0205D48-EA48-46BF-AF1E-F306098B00F8}" presName="hierRoot3" presStyleCnt="0"/>
      <dgm:spPr/>
    </dgm:pt>
    <dgm:pt modelId="{D9BF6C17-A513-4B2C-867E-6BDB2F72422F}" type="pres">
      <dgm:prSet presAssocID="{D0205D48-EA48-46BF-AF1E-F306098B00F8}" presName="composite3" presStyleCnt="0"/>
      <dgm:spPr/>
    </dgm:pt>
    <dgm:pt modelId="{5D093346-55F5-4FE4-914C-E04771500AD3}" type="pres">
      <dgm:prSet presAssocID="{D0205D48-EA48-46BF-AF1E-F306098B00F8}" presName="image3" presStyleLbl="node3" presStyleIdx="3" presStyleCnt="4"/>
      <dgm:spPr>
        <a:blipFill>
          <a:blip xmlns:r="http://schemas.openxmlformats.org/officeDocument/2006/relationships" r:embed="rId9"/>
          <a:srcRect/>
          <a:stretch>
            <a:fillRect l="-25000" r="-25000"/>
          </a:stretch>
        </a:blipFill>
      </dgm:spPr>
    </dgm:pt>
    <dgm:pt modelId="{C9A744DF-D663-455E-9E29-7BE7F2960781}" type="pres">
      <dgm:prSet presAssocID="{D0205D48-EA48-46BF-AF1E-F306098B00F8}" presName="text3" presStyleLbl="revTx" presStyleIdx="8" presStyleCnt="9">
        <dgm:presLayoutVars>
          <dgm:chPref val="3"/>
        </dgm:presLayoutVars>
      </dgm:prSet>
      <dgm:spPr/>
    </dgm:pt>
    <dgm:pt modelId="{ED159460-E7A1-46C9-A262-556939E5387D}" type="pres">
      <dgm:prSet presAssocID="{D0205D48-EA48-46BF-AF1E-F306098B00F8}" presName="hierChild4" presStyleCnt="0"/>
      <dgm:spPr/>
    </dgm:pt>
  </dgm:ptLst>
  <dgm:cxnLst>
    <dgm:cxn modelId="{40902295-042D-4DF7-B6E8-C85042640521}" type="presOf" srcId="{D0205D48-EA48-46BF-AF1E-F306098B00F8}" destId="{C9A744DF-D663-455E-9E29-7BE7F2960781}" srcOrd="0" destOrd="0" presId="urn:microsoft.com/office/officeart/2009/layout/CirclePictureHierarchy"/>
    <dgm:cxn modelId="{895CB27B-5F1D-4E5A-BEF9-11921DF310E8}" type="presOf" srcId="{04DDC3A2-D925-4924-9D2C-B5255C9DF1AC}" destId="{F1F067C5-8937-4172-82A4-1EA0439E23E1}" srcOrd="0" destOrd="0" presId="urn:microsoft.com/office/officeart/2009/layout/CirclePictureHierarchy"/>
    <dgm:cxn modelId="{90269853-BE86-4A5A-8BC5-97C08CDFF2D4}" type="presOf" srcId="{333C66EB-4284-4309-B692-8DC84FB6C570}" destId="{B7931984-2927-4FEF-B0C2-E197F1775126}" srcOrd="0" destOrd="0" presId="urn:microsoft.com/office/officeart/2009/layout/CirclePictureHierarchy"/>
    <dgm:cxn modelId="{C057510B-B33F-4C97-B582-48ADB34A79F0}" type="presOf" srcId="{A2FCDEFB-2137-4AFC-AE32-913DFB3410C6}" destId="{724DF05D-7725-49F2-AF1F-E335F566C2D4}" srcOrd="0" destOrd="0" presId="urn:microsoft.com/office/officeart/2009/layout/CirclePictureHierarchy"/>
    <dgm:cxn modelId="{A3168377-42A0-4BE7-A3C1-9210717A50E8}" srcId="{85F2C8E6-6AF0-4D3D-8D19-6733D15C6EDE}" destId="{42EA92D8-DB1F-4AFA-841A-BA445C24175F}" srcOrd="2" destOrd="0" parTransId="{FF98E1F2-6389-4E12-AC05-2CEC3AD83405}" sibTransId="{B37E84E3-D7CC-4F2D-9B41-6741BB9CC497}"/>
    <dgm:cxn modelId="{45E25477-5B3B-42C0-9B27-CCFAD7955662}" type="presOf" srcId="{F560D87B-D7A6-470F-85DE-9D5A81B5B9FD}" destId="{0806A9AF-90AA-4D7A-B1B2-F7D6F37256D6}" srcOrd="0" destOrd="0" presId="urn:microsoft.com/office/officeart/2009/layout/CirclePictureHierarchy"/>
    <dgm:cxn modelId="{8B288B13-4D1D-43D9-83E8-D8C163C8EE16}" srcId="{42EA92D8-DB1F-4AFA-841A-BA445C24175F}" destId="{CBF33EEE-E3DE-4571-B009-D4441E94E302}" srcOrd="0" destOrd="0" parTransId="{6E3F725F-98F2-4798-91C1-02117A6FBA53}" sibTransId="{E68B8DB4-6825-4AE8-A1CE-EBB74D32B9E5}"/>
    <dgm:cxn modelId="{3364B2CC-FA16-486A-89FB-E3A0E0FE63A7}" type="presOf" srcId="{56F66ABA-AD49-4291-B16B-204FC01926C0}" destId="{A86ED695-6D2F-44AF-B403-737C707DA9C3}" srcOrd="0" destOrd="0" presId="urn:microsoft.com/office/officeart/2009/layout/CirclePictureHierarchy"/>
    <dgm:cxn modelId="{8D54B890-2769-430B-B5F2-403CA7BA803C}" type="presOf" srcId="{F0453F39-1313-4111-883F-E371AB1D9099}" destId="{CCB2A11B-B67C-4679-98EE-85E13F7838AF}" srcOrd="0" destOrd="0" presId="urn:microsoft.com/office/officeart/2009/layout/CirclePictureHierarchy"/>
    <dgm:cxn modelId="{2A6810F5-D571-4470-9CC4-3BF3C8929003}" type="presOf" srcId="{D9A06220-7D87-4C5D-9E04-71AF601E59F2}" destId="{6FE7EEA4-B241-4ECB-8D2D-9C3BE39AE12B}" srcOrd="0" destOrd="0" presId="urn:microsoft.com/office/officeart/2009/layout/CirclePictureHierarchy"/>
    <dgm:cxn modelId="{CD305DF2-6149-423D-B392-B02948749FE0}" srcId="{32F46091-E998-44F6-90A6-4EE85B4F01FC}" destId="{04DDC3A2-D925-4924-9D2C-B5255C9DF1AC}" srcOrd="0" destOrd="0" parTransId="{3FE25FC7-55F5-42B7-B281-2CC3BD597183}" sibTransId="{74F7430B-9B45-4CC8-83AE-271A9DA536B7}"/>
    <dgm:cxn modelId="{475ED93A-CEA9-4344-9CD5-440E8717913D}" type="presOf" srcId="{42EA92D8-DB1F-4AFA-841A-BA445C24175F}" destId="{DF1AC2F5-1E64-4DB4-9AD2-6915F24EE125}" srcOrd="0" destOrd="0" presId="urn:microsoft.com/office/officeart/2009/layout/CirclePictureHierarchy"/>
    <dgm:cxn modelId="{55A02FA0-3703-4357-9132-767CAA20149D}" srcId="{F560D87B-D7A6-470F-85DE-9D5A81B5B9FD}" destId="{76E9EA3E-2456-4B1B-B3AE-49CDCE2263FB}" srcOrd="0" destOrd="0" parTransId="{A2FCDEFB-2137-4AFC-AE32-913DFB3410C6}" sibTransId="{F6DD30D8-2581-4810-8E1A-D8F9278BFE77}"/>
    <dgm:cxn modelId="{B40EEAD4-8570-4D52-85EF-07266217648E}" type="presOf" srcId="{76E9EA3E-2456-4B1B-B3AE-49CDCE2263FB}" destId="{E8ADAFF2-19EB-4701-8E84-6F690B7EF839}" srcOrd="0" destOrd="0" presId="urn:microsoft.com/office/officeart/2009/layout/CirclePictureHierarchy"/>
    <dgm:cxn modelId="{E1A0913A-9B8F-4935-9C43-4C1191B171DA}" srcId="{32F46091-E998-44F6-90A6-4EE85B4F01FC}" destId="{85F2C8E6-6AF0-4D3D-8D19-6733D15C6EDE}" srcOrd="1" destOrd="0" parTransId="{090DADE3-4937-45DC-B6CB-01CE7F00D5DC}" sibTransId="{BED8B43E-83E1-4DA3-B7B0-CE651B33128B}"/>
    <dgm:cxn modelId="{0C75E06D-7177-4C57-A445-08C57C7E33C7}" type="presOf" srcId="{FF8C5F0D-19F8-4A5F-9C6A-F28D3F425FDA}" destId="{77376CC8-D9C2-4099-8714-91F3B6D11E16}" srcOrd="0" destOrd="0" presId="urn:microsoft.com/office/officeart/2009/layout/CirclePictureHierarchy"/>
    <dgm:cxn modelId="{8B5843A6-3F64-4E99-B107-38333608EAEF}" srcId="{85F2C8E6-6AF0-4D3D-8D19-6733D15C6EDE}" destId="{F560D87B-D7A6-470F-85DE-9D5A81B5B9FD}" srcOrd="0" destOrd="0" parTransId="{F0453F39-1313-4111-883F-E371AB1D9099}" sibTransId="{F6BCB044-E54F-4783-8164-C50D8B4E4EA1}"/>
    <dgm:cxn modelId="{B38A3DEC-5146-4415-BD6A-B1F0E0A4272C}" type="presOf" srcId="{85F2C8E6-6AF0-4D3D-8D19-6733D15C6EDE}" destId="{55927E23-CCE5-4DC4-B097-962BCB5709F7}" srcOrd="0" destOrd="0" presId="urn:microsoft.com/office/officeart/2009/layout/CirclePictureHierarchy"/>
    <dgm:cxn modelId="{0BAED00B-EF72-4AB8-99CD-5DE0A26FC725}" type="presOf" srcId="{6E3F725F-98F2-4798-91C1-02117A6FBA53}" destId="{A5837CA3-E296-4978-BEF5-DBC8C00B3CC1}" srcOrd="0" destOrd="0" presId="urn:microsoft.com/office/officeart/2009/layout/CirclePictureHierarchy"/>
    <dgm:cxn modelId="{C460D065-2CAE-403C-A056-711AD56AEC26}" type="presOf" srcId="{FF98E1F2-6389-4E12-AC05-2CEC3AD83405}" destId="{3F8B4B0E-3252-4C30-8E2E-8A57822AD23E}" srcOrd="0" destOrd="0" presId="urn:microsoft.com/office/officeart/2009/layout/CirclePictureHierarchy"/>
    <dgm:cxn modelId="{9B00F350-7196-4DFA-9B4F-1334778ACF17}" srcId="{85F2C8E6-6AF0-4D3D-8D19-6733D15C6EDE}" destId="{333C66EB-4284-4309-B692-8DC84FB6C570}" srcOrd="1" destOrd="0" parTransId="{D9A06220-7D87-4C5D-9E04-71AF601E59F2}" sibTransId="{A5794A57-880B-40F8-B904-7D0577626685}"/>
    <dgm:cxn modelId="{8F6DA1D1-C269-42D3-B736-7FC705BB2BCF}" srcId="{42EA92D8-DB1F-4AFA-841A-BA445C24175F}" destId="{D0205D48-EA48-46BF-AF1E-F306098B00F8}" srcOrd="1" destOrd="0" parTransId="{56F66ABA-AD49-4291-B16B-204FC01926C0}" sibTransId="{287AD2B7-4FCA-40C4-99F5-89EED4E421B7}"/>
    <dgm:cxn modelId="{78E93C57-519D-4F75-AE99-3908C37236B8}" type="presOf" srcId="{32F46091-E998-44F6-90A6-4EE85B4F01FC}" destId="{E17A4ECB-5588-4653-841C-400E188451B1}" srcOrd="0" destOrd="0" presId="urn:microsoft.com/office/officeart/2009/layout/CirclePictureHierarchy"/>
    <dgm:cxn modelId="{67739F20-D891-4CC9-89FE-59D188533EA9}" type="presOf" srcId="{CBF33EEE-E3DE-4571-B009-D4441E94E302}" destId="{89761FAB-F1FD-45A4-871E-82DB7200B232}" srcOrd="0" destOrd="0" presId="urn:microsoft.com/office/officeart/2009/layout/CirclePictureHierarchy"/>
    <dgm:cxn modelId="{C262A7D8-F56B-4A04-B003-676D5FA18E17}" srcId="{F560D87B-D7A6-470F-85DE-9D5A81B5B9FD}" destId="{FF8C5F0D-19F8-4A5F-9C6A-F28D3F425FDA}" srcOrd="1" destOrd="0" parTransId="{60417E59-A2B8-43E1-8A3C-CC42A96BCDF8}" sibTransId="{AE284E2F-BC1E-41FA-A672-7AED54F68620}"/>
    <dgm:cxn modelId="{61DAC4ED-9251-411B-8487-3D5AB6A0E77F}" type="presOf" srcId="{60417E59-A2B8-43E1-8A3C-CC42A96BCDF8}" destId="{FC6A83AE-1A03-4BAE-A25B-341E9A16BFC2}" srcOrd="0" destOrd="0" presId="urn:microsoft.com/office/officeart/2009/layout/CirclePictureHierarchy"/>
    <dgm:cxn modelId="{C4E3017B-75B8-44C4-AD3B-37ED5C9642A0}" type="presParOf" srcId="{E17A4ECB-5588-4653-841C-400E188451B1}" destId="{456679E1-7A3B-4F40-A67A-61CBD214F301}" srcOrd="0" destOrd="0" presId="urn:microsoft.com/office/officeart/2009/layout/CirclePictureHierarchy"/>
    <dgm:cxn modelId="{8A2F37FB-3035-4701-BD7C-FE88546ACE48}" type="presParOf" srcId="{456679E1-7A3B-4F40-A67A-61CBD214F301}" destId="{BD76888D-5A08-4568-95D0-BF15E9A2DB5A}" srcOrd="0" destOrd="0" presId="urn:microsoft.com/office/officeart/2009/layout/CirclePictureHierarchy"/>
    <dgm:cxn modelId="{7F8DBC4A-9251-4B49-9AF7-714AC2085CAB}" type="presParOf" srcId="{BD76888D-5A08-4568-95D0-BF15E9A2DB5A}" destId="{26B4CAD2-4920-41BD-BF82-19C4527863F3}" srcOrd="0" destOrd="0" presId="urn:microsoft.com/office/officeart/2009/layout/CirclePictureHierarchy"/>
    <dgm:cxn modelId="{C9D55C20-7A1F-4B15-903B-E6E4454673EC}" type="presParOf" srcId="{BD76888D-5A08-4568-95D0-BF15E9A2DB5A}" destId="{F1F067C5-8937-4172-82A4-1EA0439E23E1}" srcOrd="1" destOrd="0" presId="urn:microsoft.com/office/officeart/2009/layout/CirclePictureHierarchy"/>
    <dgm:cxn modelId="{CD4B2BF4-3E4D-4D5E-A088-5D3C8CDB5EE4}" type="presParOf" srcId="{456679E1-7A3B-4F40-A67A-61CBD214F301}" destId="{282BA2A9-D9B6-4E87-9FFB-1476D247DE75}" srcOrd="1" destOrd="0" presId="urn:microsoft.com/office/officeart/2009/layout/CirclePictureHierarchy"/>
    <dgm:cxn modelId="{4D34F88A-C262-4E7A-A465-09F4B460CADA}" type="presParOf" srcId="{E17A4ECB-5588-4653-841C-400E188451B1}" destId="{3DBD37A9-CF20-4206-88D1-8DFBB60922C6}" srcOrd="1" destOrd="0" presId="urn:microsoft.com/office/officeart/2009/layout/CirclePictureHierarchy"/>
    <dgm:cxn modelId="{432D35A3-5240-446A-9AE1-E5B0D0DB6D90}" type="presParOf" srcId="{3DBD37A9-CF20-4206-88D1-8DFBB60922C6}" destId="{6F7BBA19-647E-4B1E-B1E0-5C2336C2A970}" srcOrd="0" destOrd="0" presId="urn:microsoft.com/office/officeart/2009/layout/CirclePictureHierarchy"/>
    <dgm:cxn modelId="{5A9E384C-616C-48A7-8664-D4011028E3E2}" type="presParOf" srcId="{6F7BBA19-647E-4B1E-B1E0-5C2336C2A970}" destId="{56F87F76-275B-408D-A82B-AA331C5FE6C4}" srcOrd="0" destOrd="0" presId="urn:microsoft.com/office/officeart/2009/layout/CirclePictureHierarchy"/>
    <dgm:cxn modelId="{EF839AD3-F464-45CB-A558-5903447F275F}" type="presParOf" srcId="{6F7BBA19-647E-4B1E-B1E0-5C2336C2A970}" destId="{55927E23-CCE5-4DC4-B097-962BCB5709F7}" srcOrd="1" destOrd="0" presId="urn:microsoft.com/office/officeart/2009/layout/CirclePictureHierarchy"/>
    <dgm:cxn modelId="{F014CAA6-8474-47C6-BF6A-4A423568EAC3}" type="presParOf" srcId="{3DBD37A9-CF20-4206-88D1-8DFBB60922C6}" destId="{196812EE-4344-4CC2-930C-A1CFBF783C44}" srcOrd="1" destOrd="0" presId="urn:microsoft.com/office/officeart/2009/layout/CirclePictureHierarchy"/>
    <dgm:cxn modelId="{957AA1C1-01C2-4B3C-928C-19E022E75A9B}" type="presParOf" srcId="{196812EE-4344-4CC2-930C-A1CFBF783C44}" destId="{CCB2A11B-B67C-4679-98EE-85E13F7838AF}" srcOrd="0" destOrd="0" presId="urn:microsoft.com/office/officeart/2009/layout/CirclePictureHierarchy"/>
    <dgm:cxn modelId="{30EC049B-1FBE-485C-B08C-A559D8FDA155}" type="presParOf" srcId="{196812EE-4344-4CC2-930C-A1CFBF783C44}" destId="{E1447112-B039-495C-B69D-FFECABD972F9}" srcOrd="1" destOrd="0" presId="urn:microsoft.com/office/officeart/2009/layout/CirclePictureHierarchy"/>
    <dgm:cxn modelId="{8150E9A3-DB68-4857-828D-640C7DE959A8}" type="presParOf" srcId="{E1447112-B039-495C-B69D-FFECABD972F9}" destId="{5D6A3FB4-0361-41DE-B2C1-EAB250DDCA1D}" srcOrd="0" destOrd="0" presId="urn:microsoft.com/office/officeart/2009/layout/CirclePictureHierarchy"/>
    <dgm:cxn modelId="{669EE5F4-F611-4AAA-98F3-F9D0778E4805}" type="presParOf" srcId="{5D6A3FB4-0361-41DE-B2C1-EAB250DDCA1D}" destId="{8BD62E91-915A-46D0-9D73-E4399D665503}" srcOrd="0" destOrd="0" presId="urn:microsoft.com/office/officeart/2009/layout/CirclePictureHierarchy"/>
    <dgm:cxn modelId="{10CBBF9E-A447-46C4-8D3C-64E7781AAE19}" type="presParOf" srcId="{5D6A3FB4-0361-41DE-B2C1-EAB250DDCA1D}" destId="{0806A9AF-90AA-4D7A-B1B2-F7D6F37256D6}" srcOrd="1" destOrd="0" presId="urn:microsoft.com/office/officeart/2009/layout/CirclePictureHierarchy"/>
    <dgm:cxn modelId="{5F963644-1D1E-4A17-9A74-AE6C3515BF06}" type="presParOf" srcId="{E1447112-B039-495C-B69D-FFECABD972F9}" destId="{74AC5A27-CF36-4F15-9262-38EFFFC09809}" srcOrd="1" destOrd="0" presId="urn:microsoft.com/office/officeart/2009/layout/CirclePictureHierarchy"/>
    <dgm:cxn modelId="{60EC559A-70FC-4C6B-966B-0F70EC520830}" type="presParOf" srcId="{74AC5A27-CF36-4F15-9262-38EFFFC09809}" destId="{724DF05D-7725-49F2-AF1F-E335F566C2D4}" srcOrd="0" destOrd="0" presId="urn:microsoft.com/office/officeart/2009/layout/CirclePictureHierarchy"/>
    <dgm:cxn modelId="{AC45003D-AAE5-40D6-B01A-5A45EC9C8BF7}" type="presParOf" srcId="{74AC5A27-CF36-4F15-9262-38EFFFC09809}" destId="{589DF035-1EEA-4303-A66C-700832DD188E}" srcOrd="1" destOrd="0" presId="urn:microsoft.com/office/officeart/2009/layout/CirclePictureHierarchy"/>
    <dgm:cxn modelId="{C7A56548-3019-41A3-949B-5EFF3E8BCE66}" type="presParOf" srcId="{589DF035-1EEA-4303-A66C-700832DD188E}" destId="{2A36F29B-EA6C-4750-826A-4AD23F8FE88A}" srcOrd="0" destOrd="0" presId="urn:microsoft.com/office/officeart/2009/layout/CirclePictureHierarchy"/>
    <dgm:cxn modelId="{9D03DE30-D41C-4ADD-9353-273DE08CD50C}" type="presParOf" srcId="{2A36F29B-EA6C-4750-826A-4AD23F8FE88A}" destId="{6A7BB908-75DB-478E-8183-9CA1AC1A2F81}" srcOrd="0" destOrd="0" presId="urn:microsoft.com/office/officeart/2009/layout/CirclePictureHierarchy"/>
    <dgm:cxn modelId="{35F0F8F1-F4B9-4F1B-82FF-5ECE1C67AB41}" type="presParOf" srcId="{2A36F29B-EA6C-4750-826A-4AD23F8FE88A}" destId="{E8ADAFF2-19EB-4701-8E84-6F690B7EF839}" srcOrd="1" destOrd="0" presId="urn:microsoft.com/office/officeart/2009/layout/CirclePictureHierarchy"/>
    <dgm:cxn modelId="{05CF3AF4-A4E5-42A8-9467-14C7E2CDB68F}" type="presParOf" srcId="{589DF035-1EEA-4303-A66C-700832DD188E}" destId="{07FF8E36-EF3C-4956-9040-ECCA14C4EC60}" srcOrd="1" destOrd="0" presId="urn:microsoft.com/office/officeart/2009/layout/CirclePictureHierarchy"/>
    <dgm:cxn modelId="{EE97994B-CE18-4908-8370-438733F87009}" type="presParOf" srcId="{74AC5A27-CF36-4F15-9262-38EFFFC09809}" destId="{FC6A83AE-1A03-4BAE-A25B-341E9A16BFC2}" srcOrd="2" destOrd="0" presId="urn:microsoft.com/office/officeart/2009/layout/CirclePictureHierarchy"/>
    <dgm:cxn modelId="{4D818DB6-E463-4FAF-B579-99886D2E906E}" type="presParOf" srcId="{74AC5A27-CF36-4F15-9262-38EFFFC09809}" destId="{A2D4A003-5548-4F33-901B-C86F2E934E20}" srcOrd="3" destOrd="0" presId="urn:microsoft.com/office/officeart/2009/layout/CirclePictureHierarchy"/>
    <dgm:cxn modelId="{16709DE0-B146-4257-8251-5CF2B6E0149D}" type="presParOf" srcId="{A2D4A003-5548-4F33-901B-C86F2E934E20}" destId="{1C1C0305-12E2-488F-8CE6-3638D4D6109C}" srcOrd="0" destOrd="0" presId="urn:microsoft.com/office/officeart/2009/layout/CirclePictureHierarchy"/>
    <dgm:cxn modelId="{27F0EAEB-0834-4B20-ABE7-3B83C8EA1250}" type="presParOf" srcId="{1C1C0305-12E2-488F-8CE6-3638D4D6109C}" destId="{54746BB4-AA32-45E4-A7DA-0A78E67B6ADE}" srcOrd="0" destOrd="0" presId="urn:microsoft.com/office/officeart/2009/layout/CirclePictureHierarchy"/>
    <dgm:cxn modelId="{DC120428-A246-4857-8CD3-5CCCF6E07F99}" type="presParOf" srcId="{1C1C0305-12E2-488F-8CE6-3638D4D6109C}" destId="{77376CC8-D9C2-4099-8714-91F3B6D11E16}" srcOrd="1" destOrd="0" presId="urn:microsoft.com/office/officeart/2009/layout/CirclePictureHierarchy"/>
    <dgm:cxn modelId="{699122CF-3B39-4480-A193-2F15CB10FED3}" type="presParOf" srcId="{A2D4A003-5548-4F33-901B-C86F2E934E20}" destId="{A20CF4E3-45F9-41E6-AD58-44B03A6C2390}" srcOrd="1" destOrd="0" presId="urn:microsoft.com/office/officeart/2009/layout/CirclePictureHierarchy"/>
    <dgm:cxn modelId="{21593F1C-6F8F-4E9C-A4F3-52FB2DA858FC}" type="presParOf" srcId="{196812EE-4344-4CC2-930C-A1CFBF783C44}" destId="{6FE7EEA4-B241-4ECB-8D2D-9C3BE39AE12B}" srcOrd="2" destOrd="0" presId="urn:microsoft.com/office/officeart/2009/layout/CirclePictureHierarchy"/>
    <dgm:cxn modelId="{2EBCE34D-6A5D-41D3-858C-88C4B2FA653A}" type="presParOf" srcId="{196812EE-4344-4CC2-930C-A1CFBF783C44}" destId="{281A098E-F111-4632-887C-A3073CFE0AD1}" srcOrd="3" destOrd="0" presId="urn:microsoft.com/office/officeart/2009/layout/CirclePictureHierarchy"/>
    <dgm:cxn modelId="{EA8FDC68-C6D3-4310-A4CC-B244C90A6108}" type="presParOf" srcId="{281A098E-F111-4632-887C-A3073CFE0AD1}" destId="{39D15870-564B-4A37-B7F2-43B400628B6D}" srcOrd="0" destOrd="0" presId="urn:microsoft.com/office/officeart/2009/layout/CirclePictureHierarchy"/>
    <dgm:cxn modelId="{AEC08F01-235A-4670-B1AD-F98A18C07650}" type="presParOf" srcId="{39D15870-564B-4A37-B7F2-43B400628B6D}" destId="{EE4ADF75-5D6B-4490-9BBE-8C8D2C2B9568}" srcOrd="0" destOrd="0" presId="urn:microsoft.com/office/officeart/2009/layout/CirclePictureHierarchy"/>
    <dgm:cxn modelId="{BEA53A2C-F214-44BE-8080-F7F971A2D7D4}" type="presParOf" srcId="{39D15870-564B-4A37-B7F2-43B400628B6D}" destId="{B7931984-2927-4FEF-B0C2-E197F1775126}" srcOrd="1" destOrd="0" presId="urn:microsoft.com/office/officeart/2009/layout/CirclePictureHierarchy"/>
    <dgm:cxn modelId="{549F324E-3480-48F9-8218-54102754D565}" type="presParOf" srcId="{281A098E-F111-4632-887C-A3073CFE0AD1}" destId="{A04176B8-F70D-4C17-801E-18C7081F2D3F}" srcOrd="1" destOrd="0" presId="urn:microsoft.com/office/officeart/2009/layout/CirclePictureHierarchy"/>
    <dgm:cxn modelId="{B8BA64FB-4030-42CB-9913-65B77543AFEA}" type="presParOf" srcId="{196812EE-4344-4CC2-930C-A1CFBF783C44}" destId="{3F8B4B0E-3252-4C30-8E2E-8A57822AD23E}" srcOrd="4" destOrd="0" presId="urn:microsoft.com/office/officeart/2009/layout/CirclePictureHierarchy"/>
    <dgm:cxn modelId="{4CB64162-F509-4087-AA68-8F57BA70E5BD}" type="presParOf" srcId="{196812EE-4344-4CC2-930C-A1CFBF783C44}" destId="{0731806E-8BC7-4C26-9F7E-4BEA5B3A8B96}" srcOrd="5" destOrd="0" presId="urn:microsoft.com/office/officeart/2009/layout/CirclePictureHierarchy"/>
    <dgm:cxn modelId="{6E3B4CED-589E-49F0-AA5B-28F4BEE9ACC6}" type="presParOf" srcId="{0731806E-8BC7-4C26-9F7E-4BEA5B3A8B96}" destId="{E616076B-9B22-4A62-B969-82DEE40511D2}" srcOrd="0" destOrd="0" presId="urn:microsoft.com/office/officeart/2009/layout/CirclePictureHierarchy"/>
    <dgm:cxn modelId="{BA5972C6-CB38-4C18-9681-26D5B5F85C60}" type="presParOf" srcId="{E616076B-9B22-4A62-B969-82DEE40511D2}" destId="{EB948BAD-78F8-4546-8D33-D2F70FD5C087}" srcOrd="0" destOrd="0" presId="urn:microsoft.com/office/officeart/2009/layout/CirclePictureHierarchy"/>
    <dgm:cxn modelId="{E01E7196-8AFB-4B7A-AB7D-1C1AA17FB275}" type="presParOf" srcId="{E616076B-9B22-4A62-B969-82DEE40511D2}" destId="{DF1AC2F5-1E64-4DB4-9AD2-6915F24EE125}" srcOrd="1" destOrd="0" presId="urn:microsoft.com/office/officeart/2009/layout/CirclePictureHierarchy"/>
    <dgm:cxn modelId="{C1973394-7CCC-4AC0-8121-B555273D1DF2}" type="presParOf" srcId="{0731806E-8BC7-4C26-9F7E-4BEA5B3A8B96}" destId="{E87F12B6-4021-45F2-AFAC-A428A481460B}" srcOrd="1" destOrd="0" presId="urn:microsoft.com/office/officeart/2009/layout/CirclePictureHierarchy"/>
    <dgm:cxn modelId="{C0B23FF8-63FC-4A9F-A0FB-A3D62257C2AF}" type="presParOf" srcId="{E87F12B6-4021-45F2-AFAC-A428A481460B}" destId="{A5837CA3-E296-4978-BEF5-DBC8C00B3CC1}" srcOrd="0" destOrd="0" presId="urn:microsoft.com/office/officeart/2009/layout/CirclePictureHierarchy"/>
    <dgm:cxn modelId="{08B3D2EB-5E9D-4C90-B503-91EC7D3E3961}" type="presParOf" srcId="{E87F12B6-4021-45F2-AFAC-A428A481460B}" destId="{97A7DB1E-DAE8-4CC8-95A9-45DC1A9BF6E2}" srcOrd="1" destOrd="0" presId="urn:microsoft.com/office/officeart/2009/layout/CirclePictureHierarchy"/>
    <dgm:cxn modelId="{DDAC2A73-059C-4AB9-BBC3-067926DF9DA7}" type="presParOf" srcId="{97A7DB1E-DAE8-4CC8-95A9-45DC1A9BF6E2}" destId="{37FEDB45-DE17-4948-865E-34D4C9E273F1}" srcOrd="0" destOrd="0" presId="urn:microsoft.com/office/officeart/2009/layout/CirclePictureHierarchy"/>
    <dgm:cxn modelId="{989DA8DA-9514-443B-B5DB-B37E7D5E1719}" type="presParOf" srcId="{37FEDB45-DE17-4948-865E-34D4C9E273F1}" destId="{BFC77E26-130C-454F-BCD3-ACB5EE4F4BAA}" srcOrd="0" destOrd="0" presId="urn:microsoft.com/office/officeart/2009/layout/CirclePictureHierarchy"/>
    <dgm:cxn modelId="{D82E1F3A-2B9F-424D-9753-7EFC4688F459}" type="presParOf" srcId="{37FEDB45-DE17-4948-865E-34D4C9E273F1}" destId="{89761FAB-F1FD-45A4-871E-82DB7200B232}" srcOrd="1" destOrd="0" presId="urn:microsoft.com/office/officeart/2009/layout/CirclePictureHierarchy"/>
    <dgm:cxn modelId="{21178196-5D97-4FC8-8E97-6EAE5E6DAE06}" type="presParOf" srcId="{97A7DB1E-DAE8-4CC8-95A9-45DC1A9BF6E2}" destId="{D8DC121B-DAD7-41E2-B345-16A0DE510174}" srcOrd="1" destOrd="0" presId="urn:microsoft.com/office/officeart/2009/layout/CirclePictureHierarchy"/>
    <dgm:cxn modelId="{AA33EC6A-97E2-4914-91D0-97DA1EC98E2D}" type="presParOf" srcId="{E87F12B6-4021-45F2-AFAC-A428A481460B}" destId="{A86ED695-6D2F-44AF-B403-737C707DA9C3}" srcOrd="2" destOrd="0" presId="urn:microsoft.com/office/officeart/2009/layout/CirclePictureHierarchy"/>
    <dgm:cxn modelId="{84B92449-8749-4827-B516-525C8DEBA9C8}" type="presParOf" srcId="{E87F12B6-4021-45F2-AFAC-A428A481460B}" destId="{083A4974-0BF7-495E-9712-E275A20E0063}" srcOrd="3" destOrd="0" presId="urn:microsoft.com/office/officeart/2009/layout/CirclePictureHierarchy"/>
    <dgm:cxn modelId="{F007F436-CCA9-44B3-8E1F-5ED5205C7B0A}" type="presParOf" srcId="{083A4974-0BF7-495E-9712-E275A20E0063}" destId="{D9BF6C17-A513-4B2C-867E-6BDB2F72422F}" srcOrd="0" destOrd="0" presId="urn:microsoft.com/office/officeart/2009/layout/CirclePictureHierarchy"/>
    <dgm:cxn modelId="{AEEAE95A-1193-40FC-A9C2-24E562FB99B9}" type="presParOf" srcId="{D9BF6C17-A513-4B2C-867E-6BDB2F72422F}" destId="{5D093346-55F5-4FE4-914C-E04771500AD3}" srcOrd="0" destOrd="0" presId="urn:microsoft.com/office/officeart/2009/layout/CirclePictureHierarchy"/>
    <dgm:cxn modelId="{FD3430A0-83EC-40F6-8D3F-732E12DF21EA}" type="presParOf" srcId="{D9BF6C17-A513-4B2C-867E-6BDB2F72422F}" destId="{C9A744DF-D663-455E-9E29-7BE7F2960781}" srcOrd="1" destOrd="0" presId="urn:microsoft.com/office/officeart/2009/layout/CirclePictureHierarchy"/>
    <dgm:cxn modelId="{E381CD33-2F1D-483C-91E2-B1D13BB5A8D5}" type="presParOf" srcId="{083A4974-0BF7-495E-9712-E275A20E0063}" destId="{ED159460-E7A1-46C9-A262-556939E5387D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4A914D-16F5-4D8A-A3F1-368B54204269}">
      <dsp:nvSpPr>
        <dsp:cNvPr id="0" name=""/>
        <dsp:cNvSpPr/>
      </dsp:nvSpPr>
      <dsp:spPr>
        <a:xfrm>
          <a:off x="5089532" y="1797240"/>
          <a:ext cx="982132" cy="464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204"/>
              </a:lnTo>
              <a:lnTo>
                <a:pt x="982132" y="277204"/>
              </a:lnTo>
              <a:lnTo>
                <a:pt x="982132" y="464988"/>
              </a:lnTo>
            </a:path>
          </a:pathLst>
        </a:custGeom>
        <a:noFill/>
        <a:ln w="19050" cap="rnd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04C9D-2F94-4E86-B4FF-0DDDC8705A0A}">
      <dsp:nvSpPr>
        <dsp:cNvPr id="0" name=""/>
        <dsp:cNvSpPr/>
      </dsp:nvSpPr>
      <dsp:spPr>
        <a:xfrm>
          <a:off x="3986281" y="3067017"/>
          <a:ext cx="3128075" cy="464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204"/>
              </a:lnTo>
              <a:lnTo>
                <a:pt x="3128075" y="277204"/>
              </a:lnTo>
              <a:lnTo>
                <a:pt x="3128075" y="464988"/>
              </a:lnTo>
            </a:path>
          </a:pathLst>
        </a:custGeom>
        <a:noFill/>
        <a:ln w="19050" cap="rnd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A213D7-923C-4B8B-9559-1756393C2F31}">
      <dsp:nvSpPr>
        <dsp:cNvPr id="0" name=""/>
        <dsp:cNvSpPr/>
      </dsp:nvSpPr>
      <dsp:spPr>
        <a:xfrm>
          <a:off x="3986281" y="3067017"/>
          <a:ext cx="1042691" cy="464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204"/>
              </a:lnTo>
              <a:lnTo>
                <a:pt x="1042691" y="277204"/>
              </a:lnTo>
              <a:lnTo>
                <a:pt x="1042691" y="464988"/>
              </a:lnTo>
            </a:path>
          </a:pathLst>
        </a:custGeom>
        <a:noFill/>
        <a:ln w="19050" cap="rnd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C49D32-567D-4A21-99F6-FD0B06FD5A2A}">
      <dsp:nvSpPr>
        <dsp:cNvPr id="0" name=""/>
        <dsp:cNvSpPr/>
      </dsp:nvSpPr>
      <dsp:spPr>
        <a:xfrm>
          <a:off x="2943589" y="3067017"/>
          <a:ext cx="1042691" cy="464988"/>
        </a:xfrm>
        <a:custGeom>
          <a:avLst/>
          <a:gdLst/>
          <a:ahLst/>
          <a:cxnLst/>
          <a:rect l="0" t="0" r="0" b="0"/>
          <a:pathLst>
            <a:path>
              <a:moveTo>
                <a:pt x="1042691" y="0"/>
              </a:moveTo>
              <a:lnTo>
                <a:pt x="1042691" y="277204"/>
              </a:lnTo>
              <a:lnTo>
                <a:pt x="0" y="277204"/>
              </a:lnTo>
              <a:lnTo>
                <a:pt x="0" y="464988"/>
              </a:lnTo>
            </a:path>
          </a:pathLst>
        </a:custGeom>
        <a:noFill/>
        <a:ln w="19050" cap="rnd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4243FA-5059-485F-B7CE-C66C699B83BE}">
      <dsp:nvSpPr>
        <dsp:cNvPr id="0" name=""/>
        <dsp:cNvSpPr/>
      </dsp:nvSpPr>
      <dsp:spPr>
        <a:xfrm>
          <a:off x="858205" y="3067017"/>
          <a:ext cx="3128075" cy="464988"/>
        </a:xfrm>
        <a:custGeom>
          <a:avLst/>
          <a:gdLst/>
          <a:ahLst/>
          <a:cxnLst/>
          <a:rect l="0" t="0" r="0" b="0"/>
          <a:pathLst>
            <a:path>
              <a:moveTo>
                <a:pt x="3128075" y="0"/>
              </a:moveTo>
              <a:lnTo>
                <a:pt x="3128075" y="277204"/>
              </a:lnTo>
              <a:lnTo>
                <a:pt x="0" y="277204"/>
              </a:lnTo>
              <a:lnTo>
                <a:pt x="0" y="464988"/>
              </a:lnTo>
            </a:path>
          </a:pathLst>
        </a:custGeom>
        <a:noFill/>
        <a:ln w="19050" cap="rnd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235529-0E46-4372-9EFA-6CA91158A579}">
      <dsp:nvSpPr>
        <dsp:cNvPr id="0" name=""/>
        <dsp:cNvSpPr/>
      </dsp:nvSpPr>
      <dsp:spPr>
        <a:xfrm>
          <a:off x="3986281" y="1797240"/>
          <a:ext cx="1103250" cy="464988"/>
        </a:xfrm>
        <a:custGeom>
          <a:avLst/>
          <a:gdLst/>
          <a:ahLst/>
          <a:cxnLst/>
          <a:rect l="0" t="0" r="0" b="0"/>
          <a:pathLst>
            <a:path>
              <a:moveTo>
                <a:pt x="1103250" y="0"/>
              </a:moveTo>
              <a:lnTo>
                <a:pt x="1103250" y="277204"/>
              </a:lnTo>
              <a:lnTo>
                <a:pt x="0" y="277204"/>
              </a:lnTo>
              <a:lnTo>
                <a:pt x="0" y="464988"/>
              </a:lnTo>
            </a:path>
          </a:pathLst>
        </a:custGeom>
        <a:noFill/>
        <a:ln w="19050" cap="rnd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4C6356-CDF3-4F03-AA2C-67179BB0AACF}">
      <dsp:nvSpPr>
        <dsp:cNvPr id="0" name=""/>
        <dsp:cNvSpPr/>
      </dsp:nvSpPr>
      <dsp:spPr>
        <a:xfrm>
          <a:off x="1900897" y="1797240"/>
          <a:ext cx="3188634" cy="464988"/>
        </a:xfrm>
        <a:custGeom>
          <a:avLst/>
          <a:gdLst/>
          <a:ahLst/>
          <a:cxnLst/>
          <a:rect l="0" t="0" r="0" b="0"/>
          <a:pathLst>
            <a:path>
              <a:moveTo>
                <a:pt x="3188634" y="0"/>
              </a:moveTo>
              <a:lnTo>
                <a:pt x="3188634" y="277204"/>
              </a:lnTo>
              <a:lnTo>
                <a:pt x="0" y="277204"/>
              </a:lnTo>
              <a:lnTo>
                <a:pt x="0" y="464988"/>
              </a:lnTo>
            </a:path>
          </a:pathLst>
        </a:custGeom>
        <a:noFill/>
        <a:ln w="19050" cap="rnd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700335-D982-4F57-93EE-AD778556F660}">
      <dsp:nvSpPr>
        <dsp:cNvPr id="0" name=""/>
        <dsp:cNvSpPr/>
      </dsp:nvSpPr>
      <dsp:spPr>
        <a:xfrm>
          <a:off x="2226959" y="992452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alpha val="8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Tatouille</a:t>
          </a:r>
          <a:br>
            <a:rPr lang="fr-FR" sz="1600" kern="1200" dirty="0"/>
          </a:br>
          <a:r>
            <a:rPr lang="fr-FR" sz="1600" kern="1200" dirty="0"/>
            <a:t>Laura</a:t>
          </a:r>
        </a:p>
      </dsp:txBody>
      <dsp:txXfrm>
        <a:off x="2266246" y="1031739"/>
        <a:ext cx="1475804" cy="726214"/>
      </dsp:txXfrm>
    </dsp:sp>
    <dsp:sp modelId="{9D9C5240-843F-460F-ABBA-28349783C14A}">
      <dsp:nvSpPr>
        <dsp:cNvPr id="0" name=""/>
        <dsp:cNvSpPr/>
      </dsp:nvSpPr>
      <dsp:spPr>
        <a:xfrm>
          <a:off x="2537844" y="1618398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Directeur Général</a:t>
          </a:r>
        </a:p>
      </dsp:txBody>
      <dsp:txXfrm>
        <a:off x="2550939" y="1631493"/>
        <a:ext cx="1372750" cy="242072"/>
      </dsp:txXfrm>
    </dsp:sp>
    <dsp:sp modelId="{51F44E22-C0AD-4F83-848B-92BCCB650151}">
      <dsp:nvSpPr>
        <dsp:cNvPr id="0" name=""/>
        <dsp:cNvSpPr/>
      </dsp:nvSpPr>
      <dsp:spPr>
        <a:xfrm>
          <a:off x="4312342" y="992452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alpha val="8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Céhef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Hassan</a:t>
          </a:r>
        </a:p>
      </dsp:txBody>
      <dsp:txXfrm>
        <a:off x="4351629" y="1031739"/>
        <a:ext cx="1475804" cy="726214"/>
      </dsp:txXfrm>
    </dsp:sp>
    <dsp:sp modelId="{5D2F5605-5884-41A6-9617-D1483CA22C3E}">
      <dsp:nvSpPr>
        <dsp:cNvPr id="0" name=""/>
        <dsp:cNvSpPr/>
      </dsp:nvSpPr>
      <dsp:spPr>
        <a:xfrm>
          <a:off x="4623227" y="1618398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Directeur financier</a:t>
          </a:r>
        </a:p>
      </dsp:txBody>
      <dsp:txXfrm>
        <a:off x="4636322" y="1631493"/>
        <a:ext cx="1372750" cy="242072"/>
      </dsp:txXfrm>
    </dsp:sp>
    <dsp:sp modelId="{AA16E176-4192-4D31-A8B5-F26B161D87D9}">
      <dsp:nvSpPr>
        <dsp:cNvPr id="0" name=""/>
        <dsp:cNvSpPr/>
      </dsp:nvSpPr>
      <dsp:spPr>
        <a:xfrm>
          <a:off x="1123708" y="2262229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Sille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Lucie</a:t>
          </a:r>
        </a:p>
      </dsp:txBody>
      <dsp:txXfrm>
        <a:off x="1162995" y="2301516"/>
        <a:ext cx="1475804" cy="726214"/>
      </dsp:txXfrm>
    </dsp:sp>
    <dsp:sp modelId="{B7F585E2-CC89-4241-9B31-71C7B9B15880}">
      <dsp:nvSpPr>
        <dsp:cNvPr id="0" name=""/>
        <dsp:cNvSpPr/>
      </dsp:nvSpPr>
      <dsp:spPr>
        <a:xfrm>
          <a:off x="1434584" y="2888175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Resp. Réservations</a:t>
          </a:r>
        </a:p>
      </dsp:txBody>
      <dsp:txXfrm>
        <a:off x="1447679" y="2901270"/>
        <a:ext cx="1372750" cy="242072"/>
      </dsp:txXfrm>
    </dsp:sp>
    <dsp:sp modelId="{305E0C68-E6B9-4689-ABA1-B9B75958C74F}">
      <dsp:nvSpPr>
        <dsp:cNvPr id="0" name=""/>
        <dsp:cNvSpPr/>
      </dsp:nvSpPr>
      <dsp:spPr>
        <a:xfrm>
          <a:off x="3209092" y="2262229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6667"/>
                <a:tint val="96000"/>
                <a:lumMod val="100000"/>
              </a:schemeClr>
            </a:gs>
            <a:gs pos="78000">
              <a:schemeClr val="accent1">
                <a:alpha val="90000"/>
                <a:hueOff val="0"/>
                <a:satOff val="0"/>
                <a:lumOff val="0"/>
                <a:alphaOff val="-6667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Galls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Charline</a:t>
          </a:r>
        </a:p>
      </dsp:txBody>
      <dsp:txXfrm>
        <a:off x="3248379" y="2301516"/>
        <a:ext cx="1475804" cy="726214"/>
      </dsp:txXfrm>
    </dsp:sp>
    <dsp:sp modelId="{373EB5A0-CB94-4B62-90E7-2CE52566F592}">
      <dsp:nvSpPr>
        <dsp:cNvPr id="0" name=""/>
        <dsp:cNvSpPr/>
      </dsp:nvSpPr>
      <dsp:spPr>
        <a:xfrm>
          <a:off x="3519967" y="2888175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hueOff val="0"/>
              <a:satOff val="0"/>
              <a:lumOff val="0"/>
              <a:alphaOff val="-6667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Resp. Clients</a:t>
          </a:r>
        </a:p>
      </dsp:txBody>
      <dsp:txXfrm>
        <a:off x="3533062" y="2901270"/>
        <a:ext cx="1372750" cy="242072"/>
      </dsp:txXfrm>
    </dsp:sp>
    <dsp:sp modelId="{F38520C8-296F-470F-85F9-2CC72DF024AC}">
      <dsp:nvSpPr>
        <dsp:cNvPr id="0" name=""/>
        <dsp:cNvSpPr/>
      </dsp:nvSpPr>
      <dsp:spPr>
        <a:xfrm>
          <a:off x="81016" y="3532005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96000"/>
                <a:lumMod val="100000"/>
              </a:schemeClr>
            </a:gs>
            <a:gs pos="78000">
              <a:schemeClr val="accent1">
                <a:alpha val="90000"/>
                <a:hueOff val="0"/>
                <a:satOff val="0"/>
                <a:lumOff val="0"/>
                <a:alphaOff val="-13333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Rouana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Marie</a:t>
          </a:r>
        </a:p>
      </dsp:txBody>
      <dsp:txXfrm>
        <a:off x="120303" y="3571292"/>
        <a:ext cx="1475804" cy="726214"/>
      </dsp:txXfrm>
    </dsp:sp>
    <dsp:sp modelId="{D1BFD09A-B707-4BFB-8E0A-52BF9B11EBB8}">
      <dsp:nvSpPr>
        <dsp:cNvPr id="0" name=""/>
        <dsp:cNvSpPr/>
      </dsp:nvSpPr>
      <dsp:spPr>
        <a:xfrm>
          <a:off x="391892" y="4157952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Administration</a:t>
          </a:r>
        </a:p>
      </dsp:txBody>
      <dsp:txXfrm>
        <a:off x="404987" y="4171047"/>
        <a:ext cx="1372750" cy="242072"/>
      </dsp:txXfrm>
    </dsp:sp>
    <dsp:sp modelId="{0F966F03-E9C8-4C0D-A4DD-4A89557DDA2A}">
      <dsp:nvSpPr>
        <dsp:cNvPr id="0" name=""/>
        <dsp:cNvSpPr/>
      </dsp:nvSpPr>
      <dsp:spPr>
        <a:xfrm>
          <a:off x="2166400" y="3532005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96000"/>
                <a:lumMod val="100000"/>
              </a:schemeClr>
            </a:gs>
            <a:gs pos="78000">
              <a:schemeClr val="accent1">
                <a:alpha val="90000"/>
                <a:hueOff val="0"/>
                <a:satOff val="0"/>
                <a:lumOff val="0"/>
                <a:alphaOff val="-2000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Houda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Barrack</a:t>
          </a:r>
        </a:p>
      </dsp:txBody>
      <dsp:txXfrm>
        <a:off x="2205687" y="3571292"/>
        <a:ext cx="1475804" cy="726214"/>
      </dsp:txXfrm>
    </dsp:sp>
    <dsp:sp modelId="{1E707931-5226-42E7-9D62-D206A6B2EC9A}">
      <dsp:nvSpPr>
        <dsp:cNvPr id="0" name=""/>
        <dsp:cNvSpPr/>
      </dsp:nvSpPr>
      <dsp:spPr>
        <a:xfrm>
          <a:off x="2477275" y="4157952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Animation</a:t>
          </a:r>
        </a:p>
      </dsp:txBody>
      <dsp:txXfrm>
        <a:off x="2490370" y="4171047"/>
        <a:ext cx="1372750" cy="242072"/>
      </dsp:txXfrm>
    </dsp:sp>
    <dsp:sp modelId="{1204159B-5833-4B4B-B3C1-0B1ABE12CE4C}">
      <dsp:nvSpPr>
        <dsp:cNvPr id="0" name=""/>
        <dsp:cNvSpPr/>
      </dsp:nvSpPr>
      <dsp:spPr>
        <a:xfrm>
          <a:off x="4251783" y="3532005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96000"/>
                <a:lumMod val="100000"/>
              </a:schemeClr>
            </a:gs>
            <a:gs pos="78000">
              <a:schemeClr val="accent1">
                <a:alpha val="90000"/>
                <a:hueOff val="0"/>
                <a:satOff val="0"/>
                <a:lumOff val="0"/>
                <a:alphaOff val="-26667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Hamalibou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Arlette</a:t>
          </a:r>
        </a:p>
      </dsp:txBody>
      <dsp:txXfrm>
        <a:off x="4291070" y="3571292"/>
        <a:ext cx="1475804" cy="726214"/>
      </dsp:txXfrm>
    </dsp:sp>
    <dsp:sp modelId="{1DAD350C-5B6A-446B-8C0C-C51D54E0ED4C}">
      <dsp:nvSpPr>
        <dsp:cNvPr id="0" name=""/>
        <dsp:cNvSpPr/>
      </dsp:nvSpPr>
      <dsp:spPr>
        <a:xfrm>
          <a:off x="4562659" y="4157952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Guide</a:t>
          </a:r>
        </a:p>
      </dsp:txBody>
      <dsp:txXfrm>
        <a:off x="4575754" y="4171047"/>
        <a:ext cx="1372750" cy="242072"/>
      </dsp:txXfrm>
    </dsp:sp>
    <dsp:sp modelId="{999AD490-0B5A-4D2E-8649-E4A77A08AB52}">
      <dsp:nvSpPr>
        <dsp:cNvPr id="0" name=""/>
        <dsp:cNvSpPr/>
      </dsp:nvSpPr>
      <dsp:spPr>
        <a:xfrm>
          <a:off x="6337167" y="3532005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3333"/>
                <a:tint val="96000"/>
                <a:lumMod val="100000"/>
              </a:schemeClr>
            </a:gs>
            <a:gs pos="78000">
              <a:schemeClr val="accent1">
                <a:alpha val="90000"/>
                <a:hueOff val="0"/>
                <a:satOff val="0"/>
                <a:lumOff val="0"/>
                <a:alphaOff val="-33333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Audine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Anne</a:t>
          </a:r>
        </a:p>
      </dsp:txBody>
      <dsp:txXfrm>
        <a:off x="6376454" y="3571292"/>
        <a:ext cx="1475804" cy="726214"/>
      </dsp:txXfrm>
    </dsp:sp>
    <dsp:sp modelId="{B2194D1A-4897-4153-BF49-2E4F5EE3DAE5}">
      <dsp:nvSpPr>
        <dsp:cNvPr id="0" name=""/>
        <dsp:cNvSpPr/>
      </dsp:nvSpPr>
      <dsp:spPr>
        <a:xfrm>
          <a:off x="6648043" y="4157952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hueOff val="0"/>
              <a:satOff val="0"/>
              <a:lumOff val="0"/>
              <a:alphaOff val="-33333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Guide</a:t>
          </a:r>
        </a:p>
      </dsp:txBody>
      <dsp:txXfrm>
        <a:off x="6661138" y="4171047"/>
        <a:ext cx="1372750" cy="242072"/>
      </dsp:txXfrm>
    </dsp:sp>
    <dsp:sp modelId="{0D651BD8-20C5-4864-B9C7-9C2C68F7588B}">
      <dsp:nvSpPr>
        <dsp:cNvPr id="0" name=""/>
        <dsp:cNvSpPr/>
      </dsp:nvSpPr>
      <dsp:spPr>
        <a:xfrm>
          <a:off x="5294475" y="2262229"/>
          <a:ext cx="1554378" cy="80478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96000"/>
                <a:lumMod val="100000"/>
              </a:schemeClr>
            </a:gs>
            <a:gs pos="78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1356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Hochon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Paul</a:t>
          </a:r>
        </a:p>
      </dsp:txBody>
      <dsp:txXfrm>
        <a:off x="5333762" y="2301516"/>
        <a:ext cx="1475804" cy="726214"/>
      </dsp:txXfrm>
    </dsp:sp>
    <dsp:sp modelId="{1C18D7E2-034A-4BF7-B1E8-2EC787A546B6}">
      <dsp:nvSpPr>
        <dsp:cNvPr id="0" name=""/>
        <dsp:cNvSpPr/>
      </dsp:nvSpPr>
      <dsp:spPr>
        <a:xfrm>
          <a:off x="5605351" y="2888175"/>
          <a:ext cx="1398940" cy="2682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accent1">
                  <a:lumMod val="75000"/>
                </a:schemeClr>
              </a:solidFill>
            </a:rPr>
            <a:t>Resp. Commercial</a:t>
          </a:r>
        </a:p>
      </dsp:txBody>
      <dsp:txXfrm>
        <a:off x="5618446" y="2901270"/>
        <a:ext cx="1372750" cy="2420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6ED695-6D2F-44AF-B403-737C707DA9C3}">
      <dsp:nvSpPr>
        <dsp:cNvPr id="0" name=""/>
        <dsp:cNvSpPr/>
      </dsp:nvSpPr>
      <dsp:spPr>
        <a:xfrm>
          <a:off x="5575299" y="3088103"/>
          <a:ext cx="1039018" cy="238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959"/>
              </a:lnTo>
              <a:lnTo>
                <a:pt x="1039018" y="119959"/>
              </a:lnTo>
              <a:lnTo>
                <a:pt x="1039018" y="238029"/>
              </a:lnTo>
            </a:path>
          </a:pathLst>
        </a:custGeom>
        <a:noFill/>
        <a:ln w="19050" cap="rnd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837CA3-E296-4978-BEF5-DBC8C00B3CC1}">
      <dsp:nvSpPr>
        <dsp:cNvPr id="0" name=""/>
        <dsp:cNvSpPr/>
      </dsp:nvSpPr>
      <dsp:spPr>
        <a:xfrm>
          <a:off x="4536281" y="3088103"/>
          <a:ext cx="1039018" cy="238029"/>
        </a:xfrm>
        <a:custGeom>
          <a:avLst/>
          <a:gdLst/>
          <a:ahLst/>
          <a:cxnLst/>
          <a:rect l="0" t="0" r="0" b="0"/>
          <a:pathLst>
            <a:path>
              <a:moveTo>
                <a:pt x="1039018" y="0"/>
              </a:moveTo>
              <a:lnTo>
                <a:pt x="1039018" y="119959"/>
              </a:lnTo>
              <a:lnTo>
                <a:pt x="0" y="119959"/>
              </a:lnTo>
              <a:lnTo>
                <a:pt x="0" y="238029"/>
              </a:lnTo>
            </a:path>
          </a:pathLst>
        </a:custGeom>
        <a:noFill/>
        <a:ln w="19050" cap="rnd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8B4B0E-3252-4C30-8E2E-8A57822AD23E}">
      <dsp:nvSpPr>
        <dsp:cNvPr id="0" name=""/>
        <dsp:cNvSpPr/>
      </dsp:nvSpPr>
      <dsp:spPr>
        <a:xfrm>
          <a:off x="4424905" y="2094423"/>
          <a:ext cx="1150394" cy="238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959"/>
              </a:lnTo>
              <a:lnTo>
                <a:pt x="1150394" y="119959"/>
              </a:lnTo>
              <a:lnTo>
                <a:pt x="1150394" y="238029"/>
              </a:lnTo>
            </a:path>
          </a:pathLst>
        </a:custGeom>
        <a:noFill/>
        <a:ln w="190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E7EEA4-B241-4ECB-8D2D-9C3BE39AE12B}">
      <dsp:nvSpPr>
        <dsp:cNvPr id="0" name=""/>
        <dsp:cNvSpPr/>
      </dsp:nvSpPr>
      <dsp:spPr>
        <a:xfrm>
          <a:off x="3497262" y="2094423"/>
          <a:ext cx="927643" cy="238029"/>
        </a:xfrm>
        <a:custGeom>
          <a:avLst/>
          <a:gdLst/>
          <a:ahLst/>
          <a:cxnLst/>
          <a:rect l="0" t="0" r="0" b="0"/>
          <a:pathLst>
            <a:path>
              <a:moveTo>
                <a:pt x="927643" y="0"/>
              </a:moveTo>
              <a:lnTo>
                <a:pt x="927643" y="119959"/>
              </a:lnTo>
              <a:lnTo>
                <a:pt x="0" y="119959"/>
              </a:lnTo>
              <a:lnTo>
                <a:pt x="0" y="238029"/>
              </a:lnTo>
            </a:path>
          </a:pathLst>
        </a:custGeom>
        <a:noFill/>
        <a:ln w="190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6A83AE-1A03-4BAE-A25B-341E9A16BFC2}">
      <dsp:nvSpPr>
        <dsp:cNvPr id="0" name=""/>
        <dsp:cNvSpPr/>
      </dsp:nvSpPr>
      <dsp:spPr>
        <a:xfrm>
          <a:off x="1419224" y="3088103"/>
          <a:ext cx="1039018" cy="238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959"/>
              </a:lnTo>
              <a:lnTo>
                <a:pt x="1039018" y="119959"/>
              </a:lnTo>
              <a:lnTo>
                <a:pt x="1039018" y="238029"/>
              </a:lnTo>
            </a:path>
          </a:pathLst>
        </a:custGeom>
        <a:noFill/>
        <a:ln w="19050" cap="rnd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DF05D-7725-49F2-AF1F-E335F566C2D4}">
      <dsp:nvSpPr>
        <dsp:cNvPr id="0" name=""/>
        <dsp:cNvSpPr/>
      </dsp:nvSpPr>
      <dsp:spPr>
        <a:xfrm>
          <a:off x="380206" y="3088103"/>
          <a:ext cx="1039018" cy="238029"/>
        </a:xfrm>
        <a:custGeom>
          <a:avLst/>
          <a:gdLst/>
          <a:ahLst/>
          <a:cxnLst/>
          <a:rect l="0" t="0" r="0" b="0"/>
          <a:pathLst>
            <a:path>
              <a:moveTo>
                <a:pt x="1039018" y="0"/>
              </a:moveTo>
              <a:lnTo>
                <a:pt x="1039018" y="119959"/>
              </a:lnTo>
              <a:lnTo>
                <a:pt x="0" y="119959"/>
              </a:lnTo>
              <a:lnTo>
                <a:pt x="0" y="238029"/>
              </a:lnTo>
            </a:path>
          </a:pathLst>
        </a:custGeom>
        <a:noFill/>
        <a:ln w="19050" cap="rnd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B2A11B-B67C-4679-98EE-85E13F7838AF}">
      <dsp:nvSpPr>
        <dsp:cNvPr id="0" name=""/>
        <dsp:cNvSpPr/>
      </dsp:nvSpPr>
      <dsp:spPr>
        <a:xfrm>
          <a:off x="1419224" y="2094423"/>
          <a:ext cx="3005680" cy="238029"/>
        </a:xfrm>
        <a:custGeom>
          <a:avLst/>
          <a:gdLst/>
          <a:ahLst/>
          <a:cxnLst/>
          <a:rect l="0" t="0" r="0" b="0"/>
          <a:pathLst>
            <a:path>
              <a:moveTo>
                <a:pt x="3005680" y="0"/>
              </a:moveTo>
              <a:lnTo>
                <a:pt x="3005680" y="119959"/>
              </a:lnTo>
              <a:lnTo>
                <a:pt x="0" y="119959"/>
              </a:lnTo>
              <a:lnTo>
                <a:pt x="0" y="238029"/>
              </a:lnTo>
            </a:path>
          </a:pathLst>
        </a:custGeom>
        <a:noFill/>
        <a:ln w="190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4CAD2-4920-41BD-BF82-19C4527863F3}">
      <dsp:nvSpPr>
        <dsp:cNvPr id="0" name=""/>
        <dsp:cNvSpPr/>
      </dsp:nvSpPr>
      <dsp:spPr>
        <a:xfrm>
          <a:off x="1969043" y="1338773"/>
          <a:ext cx="755649" cy="755649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F067C5-8937-4172-82A4-1EA0439E23E1}">
      <dsp:nvSpPr>
        <dsp:cNvPr id="0" name=""/>
        <dsp:cNvSpPr/>
      </dsp:nvSpPr>
      <dsp:spPr>
        <a:xfrm>
          <a:off x="1797049" y="1336884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400" kern="1200"/>
        </a:p>
      </dsp:txBody>
      <dsp:txXfrm>
        <a:off x="1797049" y="1336884"/>
        <a:ext cx="1133475" cy="755649"/>
      </dsp:txXfrm>
    </dsp:sp>
    <dsp:sp modelId="{56F87F76-275B-408D-A82B-AA331C5FE6C4}">
      <dsp:nvSpPr>
        <dsp:cNvPr id="0" name=""/>
        <dsp:cNvSpPr/>
      </dsp:nvSpPr>
      <dsp:spPr>
        <a:xfrm>
          <a:off x="4047080" y="1338773"/>
          <a:ext cx="755649" cy="755649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44000" r="-44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927E23-CCE5-4DC4-B097-962BCB5709F7}">
      <dsp:nvSpPr>
        <dsp:cNvPr id="0" name=""/>
        <dsp:cNvSpPr/>
      </dsp:nvSpPr>
      <dsp:spPr>
        <a:xfrm>
          <a:off x="4802734" y="1336884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Céhef</a:t>
          </a:r>
          <a:br>
            <a:rPr lang="fr-FR" sz="1400" kern="1200" dirty="0"/>
          </a:br>
          <a:r>
            <a:rPr lang="fr-FR" sz="1400" kern="1200" dirty="0"/>
            <a:t>Hassan</a:t>
          </a:r>
        </a:p>
      </dsp:txBody>
      <dsp:txXfrm>
        <a:off x="4802734" y="1336884"/>
        <a:ext cx="1133475" cy="755649"/>
      </dsp:txXfrm>
    </dsp:sp>
    <dsp:sp modelId="{8BD62E91-915A-46D0-9D73-E4399D665503}">
      <dsp:nvSpPr>
        <dsp:cNvPr id="0" name=""/>
        <dsp:cNvSpPr/>
      </dsp:nvSpPr>
      <dsp:spPr>
        <a:xfrm>
          <a:off x="1041399" y="2332453"/>
          <a:ext cx="755649" cy="755649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06A9AF-90AA-4D7A-B1B2-F7D6F37256D6}">
      <dsp:nvSpPr>
        <dsp:cNvPr id="0" name=""/>
        <dsp:cNvSpPr/>
      </dsp:nvSpPr>
      <dsp:spPr>
        <a:xfrm>
          <a:off x="1797049" y="2330563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Sille</a:t>
          </a:r>
          <a:br>
            <a:rPr lang="fr-FR" sz="1400" kern="1200" dirty="0"/>
          </a:br>
          <a:r>
            <a:rPr lang="fr-FR" sz="1400" kern="1200" dirty="0"/>
            <a:t>Lucie</a:t>
          </a:r>
        </a:p>
      </dsp:txBody>
      <dsp:txXfrm>
        <a:off x="1797049" y="2330563"/>
        <a:ext cx="1133475" cy="755649"/>
      </dsp:txXfrm>
    </dsp:sp>
    <dsp:sp modelId="{6A7BB908-75DB-478E-8183-9CA1AC1A2F81}">
      <dsp:nvSpPr>
        <dsp:cNvPr id="0" name=""/>
        <dsp:cNvSpPr/>
      </dsp:nvSpPr>
      <dsp:spPr>
        <a:xfrm>
          <a:off x="2381" y="3326132"/>
          <a:ext cx="755649" cy="755649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ADAFF2-19EB-4701-8E84-6F690B7EF839}">
      <dsp:nvSpPr>
        <dsp:cNvPr id="0" name=""/>
        <dsp:cNvSpPr/>
      </dsp:nvSpPr>
      <dsp:spPr>
        <a:xfrm>
          <a:off x="758031" y="3324243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Rouana</a:t>
          </a:r>
          <a:br>
            <a:rPr lang="fr-FR" sz="1400" kern="1200" dirty="0"/>
          </a:br>
          <a:r>
            <a:rPr lang="fr-FR" sz="1400" kern="1200" dirty="0"/>
            <a:t>Marie</a:t>
          </a:r>
        </a:p>
      </dsp:txBody>
      <dsp:txXfrm>
        <a:off x="758031" y="3324243"/>
        <a:ext cx="1133475" cy="755649"/>
      </dsp:txXfrm>
    </dsp:sp>
    <dsp:sp modelId="{54746BB4-AA32-45E4-A7DA-0A78E67B6ADE}">
      <dsp:nvSpPr>
        <dsp:cNvPr id="0" name=""/>
        <dsp:cNvSpPr/>
      </dsp:nvSpPr>
      <dsp:spPr>
        <a:xfrm>
          <a:off x="2080418" y="3326132"/>
          <a:ext cx="755649" cy="755649"/>
        </a:xfrm>
        <a:prstGeom prst="ellipse">
          <a:avLst/>
        </a:prstGeom>
        <a:blipFill>
          <a:blip xmlns:r="http://schemas.openxmlformats.org/officeDocument/2006/relationships" r:embed="rId5"/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7376CC8-D9C2-4099-8714-91F3B6D11E16}">
      <dsp:nvSpPr>
        <dsp:cNvPr id="0" name=""/>
        <dsp:cNvSpPr/>
      </dsp:nvSpPr>
      <dsp:spPr>
        <a:xfrm>
          <a:off x="2836068" y="3324243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Houda</a:t>
          </a:r>
          <a:br>
            <a:rPr lang="fr-FR" sz="1400" kern="1200" dirty="0"/>
          </a:br>
          <a:r>
            <a:rPr lang="fr-FR" sz="1400" kern="1200" dirty="0" err="1"/>
            <a:t>Barrack</a:t>
          </a:r>
          <a:endParaRPr lang="fr-FR" sz="1400" kern="1200" dirty="0"/>
        </a:p>
      </dsp:txBody>
      <dsp:txXfrm>
        <a:off x="2836068" y="3324243"/>
        <a:ext cx="1133475" cy="755649"/>
      </dsp:txXfrm>
    </dsp:sp>
    <dsp:sp modelId="{EE4ADF75-5D6B-4490-9BBE-8C8D2C2B9568}">
      <dsp:nvSpPr>
        <dsp:cNvPr id="0" name=""/>
        <dsp:cNvSpPr/>
      </dsp:nvSpPr>
      <dsp:spPr>
        <a:xfrm>
          <a:off x="3119437" y="2332453"/>
          <a:ext cx="755649" cy="755649"/>
        </a:xfrm>
        <a:prstGeom prst="ellipse">
          <a:avLst/>
        </a:prstGeom>
        <a:blipFill>
          <a:blip xmlns:r="http://schemas.openxmlformats.org/officeDocument/2006/relationships" r:embed="rId6"/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931984-2927-4FEF-B0C2-E197F1775126}">
      <dsp:nvSpPr>
        <dsp:cNvPr id="0" name=""/>
        <dsp:cNvSpPr/>
      </dsp:nvSpPr>
      <dsp:spPr>
        <a:xfrm>
          <a:off x="3875087" y="2330563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400" kern="1200"/>
        </a:p>
      </dsp:txBody>
      <dsp:txXfrm>
        <a:off x="3875087" y="2330563"/>
        <a:ext cx="1133475" cy="755649"/>
      </dsp:txXfrm>
    </dsp:sp>
    <dsp:sp modelId="{EB948BAD-78F8-4546-8D33-D2F70FD5C087}">
      <dsp:nvSpPr>
        <dsp:cNvPr id="0" name=""/>
        <dsp:cNvSpPr/>
      </dsp:nvSpPr>
      <dsp:spPr>
        <a:xfrm>
          <a:off x="5197474" y="2332453"/>
          <a:ext cx="755649" cy="755649"/>
        </a:xfrm>
        <a:prstGeom prst="ellipse">
          <a:avLst/>
        </a:prstGeom>
        <a:blipFill>
          <a:blip xmlns:r="http://schemas.openxmlformats.org/officeDocument/2006/relationships" r:embed="rId7"/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1AC2F5-1E64-4DB4-9AD2-6915F24EE125}">
      <dsp:nvSpPr>
        <dsp:cNvPr id="0" name=""/>
        <dsp:cNvSpPr/>
      </dsp:nvSpPr>
      <dsp:spPr>
        <a:xfrm>
          <a:off x="5953125" y="2330563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Hochon</a:t>
          </a:r>
          <a:br>
            <a:rPr lang="fr-FR" sz="1400" kern="1200" dirty="0"/>
          </a:br>
          <a:r>
            <a:rPr lang="fr-FR" sz="1400" kern="1200" dirty="0"/>
            <a:t>Paul</a:t>
          </a:r>
        </a:p>
      </dsp:txBody>
      <dsp:txXfrm>
        <a:off x="5953125" y="2330563"/>
        <a:ext cx="1133475" cy="755649"/>
      </dsp:txXfrm>
    </dsp:sp>
    <dsp:sp modelId="{BFC77E26-130C-454F-BCD3-ACB5EE4F4BAA}">
      <dsp:nvSpPr>
        <dsp:cNvPr id="0" name=""/>
        <dsp:cNvSpPr/>
      </dsp:nvSpPr>
      <dsp:spPr>
        <a:xfrm>
          <a:off x="4158456" y="3326132"/>
          <a:ext cx="755649" cy="755649"/>
        </a:xfrm>
        <a:prstGeom prst="ellipse">
          <a:avLst/>
        </a:prstGeom>
        <a:blipFill>
          <a:blip xmlns:r="http://schemas.openxmlformats.org/officeDocument/2006/relationships" r:embed="rId8"/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9761FAB-F1FD-45A4-871E-82DB7200B232}">
      <dsp:nvSpPr>
        <dsp:cNvPr id="0" name=""/>
        <dsp:cNvSpPr/>
      </dsp:nvSpPr>
      <dsp:spPr>
        <a:xfrm>
          <a:off x="4914106" y="3324243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400" kern="1200"/>
        </a:p>
      </dsp:txBody>
      <dsp:txXfrm>
        <a:off x="4914106" y="3324243"/>
        <a:ext cx="1133475" cy="755649"/>
      </dsp:txXfrm>
    </dsp:sp>
    <dsp:sp modelId="{5D093346-55F5-4FE4-914C-E04771500AD3}">
      <dsp:nvSpPr>
        <dsp:cNvPr id="0" name=""/>
        <dsp:cNvSpPr/>
      </dsp:nvSpPr>
      <dsp:spPr>
        <a:xfrm>
          <a:off x="6236493" y="3326132"/>
          <a:ext cx="755649" cy="755649"/>
        </a:xfrm>
        <a:prstGeom prst="ellipse">
          <a:avLst/>
        </a:prstGeom>
        <a:blipFill>
          <a:blip xmlns:r="http://schemas.openxmlformats.org/officeDocument/2006/relationships" r:embed="rId9"/>
          <a:srcRect/>
          <a:stretch>
            <a:fillRect l="-25000" r="-25000"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A744DF-D663-455E-9E29-7BE7F2960781}">
      <dsp:nvSpPr>
        <dsp:cNvPr id="0" name=""/>
        <dsp:cNvSpPr/>
      </dsp:nvSpPr>
      <dsp:spPr>
        <a:xfrm>
          <a:off x="6992143" y="3324243"/>
          <a:ext cx="1133475" cy="755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Audine</a:t>
          </a:r>
          <a:br>
            <a:rPr lang="fr-FR" sz="1400" kern="1200" dirty="0"/>
          </a:br>
          <a:r>
            <a:rPr lang="fr-FR" sz="1400" kern="1200" dirty="0"/>
            <a:t>Anne</a:t>
          </a:r>
        </a:p>
      </dsp:txBody>
      <dsp:txXfrm>
        <a:off x="6992143" y="3324243"/>
        <a:ext cx="1133475" cy="755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84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951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6917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97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5163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2334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406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7252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8567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763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60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86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000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858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212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766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72653-B41D-4ADF-9520-0ED91800DEA8}" type="datetimeFigureOut">
              <a:rPr lang="fr-FR" smtClean="0"/>
              <a:t>23/01/2017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01C99BF-C887-403A-8CA3-69A741F63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52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631647411"/>
              </p:ext>
            </p:extLst>
          </p:nvPr>
        </p:nvGraphicFramePr>
        <p:xfrm>
          <a:off x="2032000" y="191683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5" name="Connecteur droit 14"/>
          <p:cNvCxnSpPr/>
          <p:nvPr/>
        </p:nvCxnSpPr>
        <p:spPr>
          <a:xfrm flipV="1">
            <a:off x="5016500" y="3834078"/>
            <a:ext cx="0" cy="14401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V="1">
            <a:off x="3935413" y="5072254"/>
            <a:ext cx="0" cy="1857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 flipV="1">
            <a:off x="8102147" y="5072254"/>
            <a:ext cx="0" cy="1857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logo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400043"/>
            <a:ext cx="1800000" cy="2164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mer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4943">
            <a:off x="8040216" y="596682"/>
            <a:ext cx="3600000" cy="23980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vue ciel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0" y="989849"/>
            <a:ext cx="3600000" cy="239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Titre"/>
          <p:cNvSpPr txBox="1"/>
          <p:nvPr/>
        </p:nvSpPr>
        <p:spPr>
          <a:xfrm>
            <a:off x="0" y="0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n>
                  <a:solidFill>
                    <a:srgbClr val="93B747"/>
                  </a:solidFill>
                </a:ln>
                <a:solidFill>
                  <a:srgbClr val="97BC5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Organisation de la société CTV</a:t>
            </a:r>
          </a:p>
        </p:txBody>
      </p:sp>
    </p:spTree>
    <p:extLst>
      <p:ext uri="{BB962C8B-B14F-4D97-AF65-F5344CB8AC3E}">
        <p14:creationId xmlns:p14="http://schemas.microsoft.com/office/powerpoint/2010/main" val="641185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758192937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4799236" y="2204864"/>
            <a:ext cx="115274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r>
              <a:rPr lang="fr-FR" sz="1400" dirty="0"/>
              <a:t>Tatouille</a:t>
            </a:r>
          </a:p>
          <a:p>
            <a:r>
              <a:rPr lang="fr-FR" sz="1400" dirty="0"/>
              <a:t>Laura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023992" y="3244333"/>
            <a:ext cx="115274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r>
              <a:rPr lang="fr-FR" sz="1400" dirty="0"/>
              <a:t>Galls</a:t>
            </a:r>
            <a:br>
              <a:rPr lang="fr-FR" sz="1400" dirty="0"/>
            </a:br>
            <a:r>
              <a:rPr lang="fr-FR" sz="1400" dirty="0"/>
              <a:t>Charline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7032104" y="4221088"/>
            <a:ext cx="115274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r>
              <a:rPr lang="fr-FR" sz="1400" dirty="0"/>
              <a:t>Hamalibou</a:t>
            </a:r>
            <a:br>
              <a:rPr lang="fr-FR" sz="1400" dirty="0"/>
            </a:br>
            <a:r>
              <a:rPr lang="fr-FR" sz="1400" dirty="0"/>
              <a:t>Arlette</a:t>
            </a:r>
          </a:p>
        </p:txBody>
      </p:sp>
      <p:cxnSp>
        <p:nvCxnSpPr>
          <p:cNvPr id="14" name="Connecteur droit 13"/>
          <p:cNvCxnSpPr/>
          <p:nvPr/>
        </p:nvCxnSpPr>
        <p:spPr>
          <a:xfrm flipV="1">
            <a:off x="4367808" y="2852936"/>
            <a:ext cx="0" cy="72008"/>
          </a:xfrm>
          <a:prstGeom prst="line">
            <a:avLst/>
          </a:prstGeom>
          <a:ln w="28575">
            <a:solidFill>
              <a:srgbClr val="7BB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4477188" y="3926129"/>
            <a:ext cx="2088542" cy="0"/>
          </a:xfrm>
          <a:prstGeom prst="line">
            <a:avLst/>
          </a:prstGeom>
          <a:ln w="19050">
            <a:solidFill>
              <a:srgbClr val="A8CB9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flipV="1">
            <a:off x="5521459" y="3861056"/>
            <a:ext cx="0" cy="72000"/>
          </a:xfrm>
          <a:prstGeom prst="line">
            <a:avLst/>
          </a:prstGeom>
          <a:ln w="19050">
            <a:solidFill>
              <a:srgbClr val="A8CB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688" y="1"/>
            <a:ext cx="2128688" cy="256017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747628" y="337298"/>
            <a:ext cx="6696744" cy="1224136"/>
          </a:xfrm>
          <a:prstGeom prst="rect">
            <a:avLst/>
          </a:prstGeom>
          <a:effectLst>
            <a:outerShdw blurRad="38100" dist="254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Organisation de la société CTV</a:t>
            </a:r>
          </a:p>
        </p:txBody>
      </p:sp>
    </p:spTree>
    <p:extLst>
      <p:ext uri="{BB962C8B-B14F-4D97-AF65-F5344CB8AC3E}">
        <p14:creationId xmlns:p14="http://schemas.microsoft.com/office/powerpoint/2010/main" val="310778764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531</TotalTime>
  <Words>54</Words>
  <Application>Microsoft Office PowerPoint</Application>
  <PresentationFormat>Grand écran</PresentationFormat>
  <Paragraphs>38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Facette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 R</dc:creator>
  <cp:lastModifiedBy>Steph R</cp:lastModifiedBy>
  <cp:revision>46</cp:revision>
  <dcterms:created xsi:type="dcterms:W3CDTF">2017-01-20T11:00:11Z</dcterms:created>
  <dcterms:modified xsi:type="dcterms:W3CDTF">2017-01-23T06:41:45Z</dcterms:modified>
</cp:coreProperties>
</file>