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ED23-FDEA-415C-8802-AF2A69348714}" type="datetimeFigureOut">
              <a:rPr lang="fr-FR" smtClean="0"/>
              <a:t>24/01/2017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3694-672C-4374-9175-CB44960385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8080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ED23-FDEA-415C-8802-AF2A69348714}" type="datetimeFigureOut">
              <a:rPr lang="fr-FR" smtClean="0"/>
              <a:t>24/01/2017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3694-672C-4374-9175-CB44960385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474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ED23-FDEA-415C-8802-AF2A69348714}" type="datetimeFigureOut">
              <a:rPr lang="fr-FR" smtClean="0"/>
              <a:t>24/01/2017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3694-672C-4374-9175-CB44960385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299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ED23-FDEA-415C-8802-AF2A69348714}" type="datetimeFigureOut">
              <a:rPr lang="fr-FR" smtClean="0"/>
              <a:t>24/01/2017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3694-672C-4374-9175-CB44960385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276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ED23-FDEA-415C-8802-AF2A69348714}" type="datetimeFigureOut">
              <a:rPr lang="fr-FR" smtClean="0"/>
              <a:t>24/01/2017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3694-672C-4374-9175-CB44960385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25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ED23-FDEA-415C-8802-AF2A69348714}" type="datetimeFigureOut">
              <a:rPr lang="fr-FR" smtClean="0"/>
              <a:t>24/01/2017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3694-672C-4374-9175-CB44960385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704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ED23-FDEA-415C-8802-AF2A69348714}" type="datetimeFigureOut">
              <a:rPr lang="fr-FR" smtClean="0"/>
              <a:t>24/01/2017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3694-672C-4374-9175-CB44960385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0076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ED23-FDEA-415C-8802-AF2A69348714}" type="datetimeFigureOut">
              <a:rPr lang="fr-FR" smtClean="0"/>
              <a:t>24/01/2017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3694-672C-4374-9175-CB44960385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8819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ED23-FDEA-415C-8802-AF2A69348714}" type="datetimeFigureOut">
              <a:rPr lang="fr-FR" smtClean="0"/>
              <a:t>24/01/2017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3694-672C-4374-9175-CB44960385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49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ED23-FDEA-415C-8802-AF2A69348714}" type="datetimeFigureOut">
              <a:rPr lang="fr-FR" smtClean="0"/>
              <a:t>24/01/2017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3694-672C-4374-9175-CB44960385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007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ED23-FDEA-415C-8802-AF2A69348714}" type="datetimeFigureOut">
              <a:rPr lang="fr-FR" smtClean="0"/>
              <a:t>24/01/2017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3694-672C-4374-9175-CB44960385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275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3ED23-FDEA-415C-8802-AF2A69348714}" type="datetimeFigureOut">
              <a:rPr lang="fr-FR" smtClean="0"/>
              <a:t>24/01/2017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F3694-672C-4374-9175-CB44960385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3639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teaux T2"/>
          <p:cNvSpPr txBox="1"/>
          <p:nvPr/>
        </p:nvSpPr>
        <p:spPr>
          <a:xfrm>
            <a:off x="9030878" y="3205114"/>
            <a:ext cx="3082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Découverte sereine</a:t>
            </a:r>
          </a:p>
        </p:txBody>
      </p:sp>
      <p:sp>
        <p:nvSpPr>
          <p:cNvPr id="5" name="Vue Rochers T2"/>
          <p:cNvSpPr txBox="1"/>
          <p:nvPr/>
        </p:nvSpPr>
        <p:spPr>
          <a:xfrm>
            <a:off x="6398514" y="2411522"/>
            <a:ext cx="3082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Retour sur le site</a:t>
            </a:r>
          </a:p>
        </p:txBody>
      </p:sp>
      <p:sp>
        <p:nvSpPr>
          <p:cNvPr id="6" name="Rochers T2"/>
          <p:cNvSpPr txBox="1"/>
          <p:nvPr/>
        </p:nvSpPr>
        <p:spPr>
          <a:xfrm>
            <a:off x="1346223" y="4063704"/>
            <a:ext cx="3082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Pieds dans l’eau</a:t>
            </a:r>
          </a:p>
        </p:txBody>
      </p:sp>
      <p:sp>
        <p:nvSpPr>
          <p:cNvPr id="7" name="Source T2"/>
          <p:cNvSpPr txBox="1"/>
          <p:nvPr/>
        </p:nvSpPr>
        <p:spPr>
          <a:xfrm>
            <a:off x="2391361" y="2375061"/>
            <a:ext cx="3082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Balade entre amis</a:t>
            </a:r>
          </a:p>
        </p:txBody>
      </p:sp>
      <p:sp>
        <p:nvSpPr>
          <p:cNvPr id="8" name="Vue ciel T2"/>
          <p:cNvSpPr txBox="1"/>
          <p:nvPr/>
        </p:nvSpPr>
        <p:spPr>
          <a:xfrm>
            <a:off x="6586192" y="5031557"/>
            <a:ext cx="3082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Plage vue du ciel</a:t>
            </a:r>
          </a:p>
        </p:txBody>
      </p:sp>
      <p:sp>
        <p:nvSpPr>
          <p:cNvPr id="9" name="Bateaux T1"/>
          <p:cNvSpPr txBox="1"/>
          <p:nvPr/>
        </p:nvSpPr>
        <p:spPr>
          <a:xfrm>
            <a:off x="8305014" y="1593130"/>
            <a:ext cx="3808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7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Réveil quiétude</a:t>
            </a:r>
          </a:p>
        </p:txBody>
      </p:sp>
      <p:sp>
        <p:nvSpPr>
          <p:cNvPr id="10" name="Vue Rochers T1"/>
          <p:cNvSpPr txBox="1"/>
          <p:nvPr/>
        </p:nvSpPr>
        <p:spPr>
          <a:xfrm>
            <a:off x="4610469" y="3783525"/>
            <a:ext cx="3808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7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Fin de journée paisible</a:t>
            </a:r>
          </a:p>
        </p:txBody>
      </p:sp>
      <p:sp>
        <p:nvSpPr>
          <p:cNvPr id="11" name="Rochers T1"/>
          <p:cNvSpPr txBox="1"/>
          <p:nvPr/>
        </p:nvSpPr>
        <p:spPr>
          <a:xfrm>
            <a:off x="5026105" y="1232270"/>
            <a:ext cx="3808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7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Visite de la plage</a:t>
            </a:r>
          </a:p>
        </p:txBody>
      </p:sp>
      <p:sp>
        <p:nvSpPr>
          <p:cNvPr id="12" name="Source T1"/>
          <p:cNvSpPr txBox="1"/>
          <p:nvPr/>
        </p:nvSpPr>
        <p:spPr>
          <a:xfrm>
            <a:off x="2287572" y="1593130"/>
            <a:ext cx="3808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7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Découverte du village</a:t>
            </a:r>
          </a:p>
        </p:txBody>
      </p:sp>
      <p:sp>
        <p:nvSpPr>
          <p:cNvPr id="13" name="Vue ciel T1"/>
          <p:cNvSpPr txBox="1"/>
          <p:nvPr/>
        </p:nvSpPr>
        <p:spPr>
          <a:xfrm>
            <a:off x="3806905" y="2803094"/>
            <a:ext cx="3808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7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Arrivée, premier jour</a:t>
            </a:r>
          </a:p>
        </p:txBody>
      </p:sp>
      <p:grpSp>
        <p:nvGrpSpPr>
          <p:cNvPr id="14" name="Textes statiques"/>
          <p:cNvGrpSpPr/>
          <p:nvPr/>
        </p:nvGrpSpPr>
        <p:grpSpPr>
          <a:xfrm>
            <a:off x="78557" y="0"/>
            <a:ext cx="12034886" cy="5195857"/>
            <a:chOff x="78557" y="0"/>
            <a:chExt cx="12034886" cy="5195857"/>
          </a:xfrm>
        </p:grpSpPr>
        <p:sp>
          <p:nvSpPr>
            <p:cNvPr id="15" name="CTV Découverte"/>
            <p:cNvSpPr txBox="1"/>
            <p:nvPr/>
          </p:nvSpPr>
          <p:spPr>
            <a:xfrm>
              <a:off x="9747315" y="4826525"/>
              <a:ext cx="2366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ln w="12700" cmpd="sng">
                    <a:solidFill>
                      <a:schemeClr val="accent4"/>
                    </a:solidFill>
                    <a:prstDash val="solid"/>
                  </a:ln>
                  <a:gradFill>
                    <a:gsLst>
                      <a:gs pos="0">
                        <a:schemeClr val="accent4"/>
                      </a:gs>
                      <a:gs pos="4000">
                        <a:schemeClr val="accent4">
                          <a:lumMod val="60000"/>
                          <a:lumOff val="40000"/>
                        </a:schemeClr>
                      </a:gs>
                      <a:gs pos="87000">
                        <a:schemeClr val="accent4">
                          <a:lumMod val="20000"/>
                          <a:lumOff val="80000"/>
                        </a:schemeClr>
                      </a:gs>
                    </a:gsLst>
                    <a:lin ang="5400000"/>
                  </a:gradFill>
                </a:rPr>
                <a:t>CTV Découverte</a:t>
              </a:r>
            </a:p>
          </p:txBody>
        </p:sp>
        <p:sp>
          <p:nvSpPr>
            <p:cNvPr id="16" name="Titre diapo"/>
            <p:cNvSpPr txBox="1"/>
            <p:nvPr/>
          </p:nvSpPr>
          <p:spPr>
            <a:xfrm>
              <a:off x="2253006" y="0"/>
              <a:ext cx="807877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000" b="1" dirty="0">
                  <a:ln w="12700" cmpd="sng">
                    <a:solidFill>
                      <a:schemeClr val="accent4"/>
                    </a:solidFill>
                    <a:prstDash val="solid"/>
                  </a:ln>
                  <a:gradFill>
                    <a:gsLst>
                      <a:gs pos="0">
                        <a:schemeClr val="accent4"/>
                      </a:gs>
                      <a:gs pos="4000">
                        <a:schemeClr val="accent4">
                          <a:lumMod val="60000"/>
                          <a:lumOff val="40000"/>
                        </a:schemeClr>
                      </a:gs>
                      <a:gs pos="87000">
                        <a:schemeClr val="accent4">
                          <a:lumMod val="20000"/>
                          <a:lumOff val="80000"/>
                        </a:schemeClr>
                      </a:gs>
                    </a:gsLst>
                    <a:lin ang="5400000"/>
                  </a:gradFill>
                </a:rPr>
                <a:t>Votre séjour touristique avec CTV</a:t>
              </a:r>
            </a:p>
          </p:txBody>
        </p:sp>
        <p:pic>
          <p:nvPicPr>
            <p:cNvPr id="17" name="Logo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557" y="0"/>
              <a:ext cx="1131509" cy="1360869"/>
            </a:xfrm>
            <a:prstGeom prst="rect">
              <a:avLst/>
            </a:prstGeom>
          </p:spPr>
        </p:pic>
      </p:grpSp>
      <p:sp>
        <p:nvSpPr>
          <p:cNvPr id="4" name="Cadre"/>
          <p:cNvSpPr/>
          <p:nvPr/>
        </p:nvSpPr>
        <p:spPr>
          <a:xfrm>
            <a:off x="2" y="0"/>
            <a:ext cx="12191999" cy="6858000"/>
          </a:xfrm>
          <a:custGeom>
            <a:avLst/>
            <a:gdLst>
              <a:gd name="connsiteX0" fmla="*/ 1690974 w 12191999"/>
              <a:gd name="connsiteY0" fmla="*/ 692150 h 6858000"/>
              <a:gd name="connsiteX1" fmla="*/ 766763 w 12191999"/>
              <a:gd name="connsiteY1" fmla="*/ 1616362 h 6858000"/>
              <a:gd name="connsiteX2" fmla="*/ 766763 w 12191999"/>
              <a:gd name="connsiteY2" fmla="*/ 5313100 h 6858000"/>
              <a:gd name="connsiteX3" fmla="*/ 1690974 w 12191999"/>
              <a:gd name="connsiteY3" fmla="*/ 6237312 h 6858000"/>
              <a:gd name="connsiteX4" fmla="*/ 10501025 w 12191999"/>
              <a:gd name="connsiteY4" fmla="*/ 6237312 h 6858000"/>
              <a:gd name="connsiteX5" fmla="*/ 11425237 w 12191999"/>
              <a:gd name="connsiteY5" fmla="*/ 5313100 h 6858000"/>
              <a:gd name="connsiteX6" fmla="*/ 11425237 w 12191999"/>
              <a:gd name="connsiteY6" fmla="*/ 5300663 h 6858000"/>
              <a:gd name="connsiteX7" fmla="*/ 9792495 w 12191999"/>
              <a:gd name="connsiteY7" fmla="*/ 5300663 h 6858000"/>
              <a:gd name="connsiteX8" fmla="*/ 9696449 w 12191999"/>
              <a:gd name="connsiteY8" fmla="*/ 5204617 h 6858000"/>
              <a:gd name="connsiteX9" fmla="*/ 9696449 w 12191999"/>
              <a:gd name="connsiteY9" fmla="*/ 4820447 h 6858000"/>
              <a:gd name="connsiteX10" fmla="*/ 9792495 w 12191999"/>
              <a:gd name="connsiteY10" fmla="*/ 4724401 h 6858000"/>
              <a:gd name="connsiteX11" fmla="*/ 11425237 w 12191999"/>
              <a:gd name="connsiteY11" fmla="*/ 4724401 h 6858000"/>
              <a:gd name="connsiteX12" fmla="*/ 11425237 w 12191999"/>
              <a:gd name="connsiteY12" fmla="*/ 3717132 h 6858000"/>
              <a:gd name="connsiteX13" fmla="*/ 9071769 w 12191999"/>
              <a:gd name="connsiteY13" fmla="*/ 3717132 h 6858000"/>
              <a:gd name="connsiteX14" fmla="*/ 8975723 w 12191999"/>
              <a:gd name="connsiteY14" fmla="*/ 3621086 h 6858000"/>
              <a:gd name="connsiteX15" fmla="*/ 8975723 w 12191999"/>
              <a:gd name="connsiteY15" fmla="*/ 3236916 h 6858000"/>
              <a:gd name="connsiteX16" fmla="*/ 9071769 w 12191999"/>
              <a:gd name="connsiteY16" fmla="*/ 3140870 h 6858000"/>
              <a:gd name="connsiteX17" fmla="*/ 11425237 w 12191999"/>
              <a:gd name="connsiteY17" fmla="*/ 3140870 h 6858000"/>
              <a:gd name="connsiteX18" fmla="*/ 11425237 w 12191999"/>
              <a:gd name="connsiteY18" fmla="*/ 2133600 h 6858000"/>
              <a:gd name="connsiteX19" fmla="*/ 8352633 w 12191999"/>
              <a:gd name="connsiteY19" fmla="*/ 2133600 h 6858000"/>
              <a:gd name="connsiteX20" fmla="*/ 8256587 w 12191999"/>
              <a:gd name="connsiteY20" fmla="*/ 2037554 h 6858000"/>
              <a:gd name="connsiteX21" fmla="*/ 8256587 w 12191999"/>
              <a:gd name="connsiteY21" fmla="*/ 1653384 h 6858000"/>
              <a:gd name="connsiteX22" fmla="*/ 8352633 w 12191999"/>
              <a:gd name="connsiteY22" fmla="*/ 1557338 h 6858000"/>
              <a:gd name="connsiteX23" fmla="*/ 11419287 w 12191999"/>
              <a:gd name="connsiteY23" fmla="*/ 1557338 h 6858000"/>
              <a:gd name="connsiteX24" fmla="*/ 11406460 w 12191999"/>
              <a:gd name="connsiteY24" fmla="*/ 1430102 h 6858000"/>
              <a:gd name="connsiteX25" fmla="*/ 10501025 w 12191999"/>
              <a:gd name="connsiteY25" fmla="*/ 692150 h 6858000"/>
              <a:gd name="connsiteX26" fmla="*/ 0 w 12191999"/>
              <a:gd name="connsiteY26" fmla="*/ 0 h 6858000"/>
              <a:gd name="connsiteX27" fmla="*/ 12191999 w 12191999"/>
              <a:gd name="connsiteY27" fmla="*/ 0 h 6858000"/>
              <a:gd name="connsiteX28" fmla="*/ 12191999 w 12191999"/>
              <a:gd name="connsiteY28" fmla="*/ 1653384 h 6858000"/>
              <a:gd name="connsiteX29" fmla="*/ 12191999 w 12191999"/>
              <a:gd name="connsiteY29" fmla="*/ 2037554 h 6858000"/>
              <a:gd name="connsiteX30" fmla="*/ 12191999 w 12191999"/>
              <a:gd name="connsiteY30" fmla="*/ 4820447 h 6858000"/>
              <a:gd name="connsiteX31" fmla="*/ 12191999 w 12191999"/>
              <a:gd name="connsiteY31" fmla="*/ 5204617 h 6858000"/>
              <a:gd name="connsiteX32" fmla="*/ 12191999 w 12191999"/>
              <a:gd name="connsiteY32" fmla="*/ 6858000 h 6858000"/>
              <a:gd name="connsiteX33" fmla="*/ 0 w 12191999"/>
              <a:gd name="connsiteY3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2191999" h="6858000">
                <a:moveTo>
                  <a:pt x="1690974" y="692150"/>
                </a:moveTo>
                <a:cubicBezTo>
                  <a:pt x="1180547" y="692150"/>
                  <a:pt x="766763" y="1105934"/>
                  <a:pt x="766763" y="1616362"/>
                </a:cubicBezTo>
                <a:lnTo>
                  <a:pt x="766763" y="5313100"/>
                </a:lnTo>
                <a:cubicBezTo>
                  <a:pt x="766763" y="5823528"/>
                  <a:pt x="1180547" y="6237312"/>
                  <a:pt x="1690974" y="6237312"/>
                </a:cubicBezTo>
                <a:lnTo>
                  <a:pt x="10501025" y="6237312"/>
                </a:lnTo>
                <a:cubicBezTo>
                  <a:pt x="11011453" y="6237312"/>
                  <a:pt x="11425237" y="5823528"/>
                  <a:pt x="11425237" y="5313100"/>
                </a:cubicBezTo>
                <a:lnTo>
                  <a:pt x="11425237" y="5300663"/>
                </a:lnTo>
                <a:lnTo>
                  <a:pt x="9792495" y="5300663"/>
                </a:lnTo>
                <a:cubicBezTo>
                  <a:pt x="9739450" y="5300663"/>
                  <a:pt x="9696449" y="5257662"/>
                  <a:pt x="9696449" y="5204617"/>
                </a:cubicBezTo>
                <a:lnTo>
                  <a:pt x="9696449" y="4820447"/>
                </a:lnTo>
                <a:cubicBezTo>
                  <a:pt x="9696449" y="4767402"/>
                  <a:pt x="9739450" y="4724401"/>
                  <a:pt x="9792495" y="4724401"/>
                </a:cubicBezTo>
                <a:lnTo>
                  <a:pt x="11425237" y="4724401"/>
                </a:lnTo>
                <a:lnTo>
                  <a:pt x="11425237" y="3717132"/>
                </a:lnTo>
                <a:lnTo>
                  <a:pt x="9071769" y="3717132"/>
                </a:lnTo>
                <a:cubicBezTo>
                  <a:pt x="9018724" y="3717132"/>
                  <a:pt x="8975723" y="3674131"/>
                  <a:pt x="8975723" y="3621086"/>
                </a:cubicBezTo>
                <a:lnTo>
                  <a:pt x="8975723" y="3236916"/>
                </a:lnTo>
                <a:cubicBezTo>
                  <a:pt x="8975723" y="3183871"/>
                  <a:pt x="9018724" y="3140870"/>
                  <a:pt x="9071769" y="3140870"/>
                </a:cubicBezTo>
                <a:lnTo>
                  <a:pt x="11425237" y="3140870"/>
                </a:lnTo>
                <a:lnTo>
                  <a:pt x="11425237" y="2133600"/>
                </a:lnTo>
                <a:lnTo>
                  <a:pt x="8352633" y="2133600"/>
                </a:lnTo>
                <a:cubicBezTo>
                  <a:pt x="8299588" y="2133600"/>
                  <a:pt x="8256587" y="2090599"/>
                  <a:pt x="8256587" y="2037554"/>
                </a:cubicBezTo>
                <a:lnTo>
                  <a:pt x="8256587" y="1653384"/>
                </a:lnTo>
                <a:cubicBezTo>
                  <a:pt x="8256587" y="1600339"/>
                  <a:pt x="8299588" y="1557338"/>
                  <a:pt x="8352633" y="1557338"/>
                </a:cubicBezTo>
                <a:lnTo>
                  <a:pt x="11419287" y="1557338"/>
                </a:lnTo>
                <a:lnTo>
                  <a:pt x="11406460" y="1430102"/>
                </a:lnTo>
                <a:cubicBezTo>
                  <a:pt x="11320281" y="1008954"/>
                  <a:pt x="10947649" y="692150"/>
                  <a:pt x="10501025" y="692150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1653384"/>
                </a:lnTo>
                <a:lnTo>
                  <a:pt x="12191999" y="2037554"/>
                </a:lnTo>
                <a:lnTo>
                  <a:pt x="12191999" y="4820447"/>
                </a:lnTo>
                <a:lnTo>
                  <a:pt x="12191999" y="5204617"/>
                </a:lnTo>
                <a:lnTo>
                  <a:pt x="1219199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2BB8D9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18704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</Words>
  <Application>Microsoft Office PowerPoint</Application>
  <PresentationFormat>Grand écran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Steph R</dc:creator>
  <cp:lastModifiedBy>Steph R</cp:lastModifiedBy>
  <cp:revision>3</cp:revision>
  <dcterms:created xsi:type="dcterms:W3CDTF">2017-01-24T15:32:44Z</dcterms:created>
  <dcterms:modified xsi:type="dcterms:W3CDTF">2017-01-24T19:30:06Z</dcterms:modified>
</cp:coreProperties>
</file>